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40D90-9CA8-484D-98FC-3424011B8333}" v="36" dt="2022-01-05T16:58:30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elle Guerre" userId="b980a4b0-c864-4fba-886c-5b26ae998601" providerId="ADAL" clId="{74040D90-9CA8-484D-98FC-3424011B8333}"/>
    <pc:docChg chg="undo redo custSel addSld modSld">
      <pc:chgData name="Maelle Guerre" userId="b980a4b0-c864-4fba-886c-5b26ae998601" providerId="ADAL" clId="{74040D90-9CA8-484D-98FC-3424011B8333}" dt="2022-01-05T17:26:26.450" v="1015" actId="13926"/>
      <pc:docMkLst>
        <pc:docMk/>
      </pc:docMkLst>
      <pc:sldChg chg="modSp mod">
        <pc:chgData name="Maelle Guerre" userId="b980a4b0-c864-4fba-886c-5b26ae998601" providerId="ADAL" clId="{74040D90-9CA8-484D-98FC-3424011B8333}" dt="2022-01-03T08:34:16.366" v="1" actId="1076"/>
        <pc:sldMkLst>
          <pc:docMk/>
          <pc:sldMk cId="2944156183" sldId="261"/>
        </pc:sldMkLst>
        <pc:picChg chg="mod">
          <ac:chgData name="Maelle Guerre" userId="b980a4b0-c864-4fba-886c-5b26ae998601" providerId="ADAL" clId="{74040D90-9CA8-484D-98FC-3424011B8333}" dt="2022-01-03T08:34:16.366" v="1" actId="1076"/>
          <ac:picMkLst>
            <pc:docMk/>
            <pc:sldMk cId="2944156183" sldId="261"/>
            <ac:picMk id="5" creationId="{037E5A99-CEC6-4782-8498-2826BB3C5A9D}"/>
          </ac:picMkLst>
        </pc:picChg>
      </pc:sldChg>
      <pc:sldChg chg="modSp mod">
        <pc:chgData name="Maelle Guerre" userId="b980a4b0-c864-4fba-886c-5b26ae998601" providerId="ADAL" clId="{74040D90-9CA8-484D-98FC-3424011B8333}" dt="2022-01-03T08:35:01.923" v="4" actId="1076"/>
        <pc:sldMkLst>
          <pc:docMk/>
          <pc:sldMk cId="1999472398" sldId="285"/>
        </pc:sldMkLst>
        <pc:picChg chg="mod">
          <ac:chgData name="Maelle Guerre" userId="b980a4b0-c864-4fba-886c-5b26ae998601" providerId="ADAL" clId="{74040D90-9CA8-484D-98FC-3424011B8333}" dt="2022-01-03T08:35:01.923" v="4" actId="1076"/>
          <ac:picMkLst>
            <pc:docMk/>
            <pc:sldMk cId="1999472398" sldId="285"/>
            <ac:picMk id="5" creationId="{B3C99334-E37C-453C-8A70-89C72369C040}"/>
          </ac:picMkLst>
        </pc:picChg>
      </pc:sldChg>
      <pc:sldChg chg="addSp delSp modSp new mod">
        <pc:chgData name="Maelle Guerre" userId="b980a4b0-c864-4fba-886c-5b26ae998601" providerId="ADAL" clId="{74040D90-9CA8-484D-98FC-3424011B8333}" dt="2022-01-05T09:22:26.299" v="664" actId="13926"/>
        <pc:sldMkLst>
          <pc:docMk/>
          <pc:sldMk cId="1699364598" sldId="295"/>
        </pc:sldMkLst>
        <pc:spChg chg="del">
          <ac:chgData name="Maelle Guerre" userId="b980a4b0-c864-4fba-886c-5b26ae998601" providerId="ADAL" clId="{74040D90-9CA8-484D-98FC-3424011B8333}" dt="2022-01-04T17:52:21.875" v="6" actId="478"/>
          <ac:spMkLst>
            <pc:docMk/>
            <pc:sldMk cId="1699364598" sldId="295"/>
            <ac:spMk id="2" creationId="{1BBE0FF5-9E8F-48D2-B638-D6324735A42A}"/>
          </ac:spMkLst>
        </pc:spChg>
        <pc:spChg chg="del">
          <ac:chgData name="Maelle Guerre" userId="b980a4b0-c864-4fba-886c-5b26ae998601" providerId="ADAL" clId="{74040D90-9CA8-484D-98FC-3424011B8333}" dt="2022-01-04T17:52:23.200" v="7" actId="478"/>
          <ac:spMkLst>
            <pc:docMk/>
            <pc:sldMk cId="1699364598" sldId="295"/>
            <ac:spMk id="3" creationId="{9DEE3D1B-CAE3-49A7-8CE6-922DA2D1C27E}"/>
          </ac:spMkLst>
        </pc:spChg>
        <pc:spChg chg="add mod">
          <ac:chgData name="Maelle Guerre" userId="b980a4b0-c864-4fba-886c-5b26ae998601" providerId="ADAL" clId="{74040D90-9CA8-484D-98FC-3424011B8333}" dt="2022-01-04T17:54:13.824" v="113" actId="14100"/>
          <ac:spMkLst>
            <pc:docMk/>
            <pc:sldMk cId="1699364598" sldId="295"/>
            <ac:spMk id="4" creationId="{27FF7DE4-4A41-4892-B609-CAE359DB8D57}"/>
          </ac:spMkLst>
        </pc:spChg>
        <pc:spChg chg="add mod">
          <ac:chgData name="Maelle Guerre" userId="b980a4b0-c864-4fba-886c-5b26ae998601" providerId="ADAL" clId="{74040D90-9CA8-484D-98FC-3424011B8333}" dt="2022-01-04T17:57:23.915" v="252" actId="1076"/>
          <ac:spMkLst>
            <pc:docMk/>
            <pc:sldMk cId="1699364598" sldId="295"/>
            <ac:spMk id="5" creationId="{7B413920-127D-4CFF-9E6F-6A824353B9F0}"/>
          </ac:spMkLst>
        </pc:spChg>
        <pc:spChg chg="add mod">
          <ac:chgData name="Maelle Guerre" userId="b980a4b0-c864-4fba-886c-5b26ae998601" providerId="ADAL" clId="{74040D90-9CA8-484D-98FC-3424011B8333}" dt="2022-01-04T17:56:53.507" v="247" actId="122"/>
          <ac:spMkLst>
            <pc:docMk/>
            <pc:sldMk cId="1699364598" sldId="295"/>
            <ac:spMk id="7" creationId="{22663D73-0B58-4912-A1D6-54213CD0676C}"/>
          </ac:spMkLst>
        </pc:spChg>
        <pc:spChg chg="add mod">
          <ac:chgData name="Maelle Guerre" userId="b980a4b0-c864-4fba-886c-5b26ae998601" providerId="ADAL" clId="{74040D90-9CA8-484D-98FC-3424011B8333}" dt="2022-01-05T09:22:22.876" v="663" actId="13926"/>
          <ac:spMkLst>
            <pc:docMk/>
            <pc:sldMk cId="1699364598" sldId="295"/>
            <ac:spMk id="12" creationId="{783FDCE3-74B4-4CF8-A8BF-DE130C3D8D47}"/>
          </ac:spMkLst>
        </pc:spChg>
        <pc:spChg chg="add mod">
          <ac:chgData name="Maelle Guerre" userId="b980a4b0-c864-4fba-886c-5b26ae998601" providerId="ADAL" clId="{74040D90-9CA8-484D-98FC-3424011B8333}" dt="2022-01-05T09:22:26.299" v="664" actId="13926"/>
          <ac:spMkLst>
            <pc:docMk/>
            <pc:sldMk cId="1699364598" sldId="295"/>
            <ac:spMk id="13" creationId="{20A14570-3485-4F53-94EE-7AA6BAA3CAFD}"/>
          </ac:spMkLst>
        </pc:spChg>
        <pc:spChg chg="add mod">
          <ac:chgData name="Maelle Guerre" userId="b980a4b0-c864-4fba-886c-5b26ae998601" providerId="ADAL" clId="{74040D90-9CA8-484D-98FC-3424011B8333}" dt="2022-01-05T09:22:10.635" v="660" actId="13926"/>
          <ac:spMkLst>
            <pc:docMk/>
            <pc:sldMk cId="1699364598" sldId="295"/>
            <ac:spMk id="14" creationId="{0F4AD139-C2B8-4A4B-A0A9-CA7042F0C7D2}"/>
          </ac:spMkLst>
        </pc:spChg>
        <pc:cxnChg chg="add mod">
          <ac:chgData name="Maelle Guerre" userId="b980a4b0-c864-4fba-886c-5b26ae998601" providerId="ADAL" clId="{74040D90-9CA8-484D-98FC-3424011B8333}" dt="2022-01-04T17:54:21.382" v="115" actId="1582"/>
          <ac:cxnSpMkLst>
            <pc:docMk/>
            <pc:sldMk cId="1699364598" sldId="295"/>
            <ac:cxnSpMk id="9" creationId="{DDBF9262-C225-4F9E-9603-54EF0D3ACB0C}"/>
          </ac:cxnSpMkLst>
        </pc:cxnChg>
        <pc:cxnChg chg="add mod">
          <ac:chgData name="Maelle Guerre" userId="b980a4b0-c864-4fba-886c-5b26ae998601" providerId="ADAL" clId="{74040D90-9CA8-484D-98FC-3424011B8333}" dt="2022-01-04T17:54:26.288" v="117" actId="1076"/>
          <ac:cxnSpMkLst>
            <pc:docMk/>
            <pc:sldMk cId="1699364598" sldId="295"/>
            <ac:cxnSpMk id="10" creationId="{3915C135-C2E0-4ECF-B748-1DBFB9F792A5}"/>
          </ac:cxnSpMkLst>
        </pc:cxnChg>
        <pc:cxnChg chg="add mod">
          <ac:chgData name="Maelle Guerre" userId="b980a4b0-c864-4fba-886c-5b26ae998601" providerId="ADAL" clId="{74040D90-9CA8-484D-98FC-3424011B8333}" dt="2022-01-04T17:57:43.373" v="255" actId="208"/>
          <ac:cxnSpMkLst>
            <pc:docMk/>
            <pc:sldMk cId="1699364598" sldId="295"/>
            <ac:cxnSpMk id="11" creationId="{7C9785A2-F3E8-43DE-9094-502521987433}"/>
          </ac:cxnSpMkLst>
        </pc:cxnChg>
      </pc:sldChg>
      <pc:sldChg chg="addSp delSp modSp add mod">
        <pc:chgData name="Maelle Guerre" userId="b980a4b0-c864-4fba-886c-5b26ae998601" providerId="ADAL" clId="{74040D90-9CA8-484D-98FC-3424011B8333}" dt="2022-01-05T09:20:52.899" v="659" actId="1076"/>
        <pc:sldMkLst>
          <pc:docMk/>
          <pc:sldMk cId="831224439" sldId="296"/>
        </pc:sldMkLst>
        <pc:spChg chg="mod">
          <ac:chgData name="Maelle Guerre" userId="b980a4b0-c864-4fba-886c-5b26ae998601" providerId="ADAL" clId="{74040D90-9CA8-484D-98FC-3424011B8333}" dt="2022-01-05T09:09:55.409" v="450" actId="14100"/>
          <ac:spMkLst>
            <pc:docMk/>
            <pc:sldMk cId="831224439" sldId="296"/>
            <ac:spMk id="4" creationId="{27FF7DE4-4A41-4892-B609-CAE359DB8D57}"/>
          </ac:spMkLst>
        </pc:spChg>
        <pc:spChg chg="mod">
          <ac:chgData name="Maelle Guerre" userId="b980a4b0-c864-4fba-886c-5b26ae998601" providerId="ADAL" clId="{74040D90-9CA8-484D-98FC-3424011B8333}" dt="2022-01-05T09:10:02.014" v="451" actId="1076"/>
          <ac:spMkLst>
            <pc:docMk/>
            <pc:sldMk cId="831224439" sldId="296"/>
            <ac:spMk id="5" creationId="{7B413920-127D-4CFF-9E6F-6A824353B9F0}"/>
          </ac:spMkLst>
        </pc:spChg>
        <pc:spChg chg="add mod">
          <ac:chgData name="Maelle Guerre" userId="b980a4b0-c864-4fba-886c-5b26ae998601" providerId="ADAL" clId="{74040D90-9CA8-484D-98FC-3424011B8333}" dt="2022-01-05T09:20:03.669" v="653" actId="1076"/>
          <ac:spMkLst>
            <pc:docMk/>
            <pc:sldMk cId="831224439" sldId="296"/>
            <ac:spMk id="6" creationId="{C533F44E-AB58-401A-91C9-1008C719CB71}"/>
          </ac:spMkLst>
        </pc:spChg>
        <pc:spChg chg="mod">
          <ac:chgData name="Maelle Guerre" userId="b980a4b0-c864-4fba-886c-5b26ae998601" providerId="ADAL" clId="{74040D90-9CA8-484D-98FC-3424011B8333}" dt="2022-01-05T09:20:52.899" v="659" actId="1076"/>
          <ac:spMkLst>
            <pc:docMk/>
            <pc:sldMk cId="831224439" sldId="296"/>
            <ac:spMk id="7" creationId="{22663D73-0B58-4912-A1D6-54213CD0676C}"/>
          </ac:spMkLst>
        </pc:spChg>
        <pc:spChg chg="mod">
          <ac:chgData name="Maelle Guerre" userId="b980a4b0-c864-4fba-886c-5b26ae998601" providerId="ADAL" clId="{74040D90-9CA8-484D-98FC-3424011B8333}" dt="2022-01-05T09:17:24.768" v="645" actId="13926"/>
          <ac:spMkLst>
            <pc:docMk/>
            <pc:sldMk cId="831224439" sldId="296"/>
            <ac:spMk id="12" creationId="{783FDCE3-74B4-4CF8-A8BF-DE130C3D8D47}"/>
          </ac:spMkLst>
        </pc:spChg>
        <pc:spChg chg="del">
          <ac:chgData name="Maelle Guerre" userId="b980a4b0-c864-4fba-886c-5b26ae998601" providerId="ADAL" clId="{74040D90-9CA8-484D-98FC-3424011B8333}" dt="2022-01-04T19:50:02.192" v="348" actId="478"/>
          <ac:spMkLst>
            <pc:docMk/>
            <pc:sldMk cId="831224439" sldId="296"/>
            <ac:spMk id="13" creationId="{20A14570-3485-4F53-94EE-7AA6BAA3CAFD}"/>
          </ac:spMkLst>
        </pc:spChg>
        <pc:spChg chg="mod">
          <ac:chgData name="Maelle Guerre" userId="b980a4b0-c864-4fba-886c-5b26ae998601" providerId="ADAL" clId="{74040D90-9CA8-484D-98FC-3424011B8333}" dt="2022-01-05T09:20:42.722" v="658" actId="1076"/>
          <ac:spMkLst>
            <pc:docMk/>
            <pc:sldMk cId="831224439" sldId="296"/>
            <ac:spMk id="14" creationId="{0F4AD139-C2B8-4A4B-A0A9-CA7042F0C7D2}"/>
          </ac:spMkLst>
        </pc:spChg>
        <pc:spChg chg="add mod">
          <ac:chgData name="Maelle Guerre" userId="b980a4b0-c864-4fba-886c-5b26ae998601" providerId="ADAL" clId="{74040D90-9CA8-484D-98FC-3424011B8333}" dt="2022-01-05T09:17:33.211" v="646" actId="13926"/>
          <ac:spMkLst>
            <pc:docMk/>
            <pc:sldMk cId="831224439" sldId="296"/>
            <ac:spMk id="16" creationId="{BDA56051-30CC-4C5C-A9FB-1DCE9B17A7D0}"/>
          </ac:spMkLst>
        </pc:spChg>
        <pc:spChg chg="add del mod">
          <ac:chgData name="Maelle Guerre" userId="b980a4b0-c864-4fba-886c-5b26ae998601" providerId="ADAL" clId="{74040D90-9CA8-484D-98FC-3424011B8333}" dt="2022-01-04T17:59:58.780" v="347" actId="478"/>
          <ac:spMkLst>
            <pc:docMk/>
            <pc:sldMk cId="831224439" sldId="296"/>
            <ac:spMk id="17" creationId="{57BC6101-8D5F-4297-A7FF-2714F374C855}"/>
          </ac:spMkLst>
        </pc:spChg>
        <pc:spChg chg="add mod">
          <ac:chgData name="Maelle Guerre" userId="b980a4b0-c864-4fba-886c-5b26ae998601" providerId="ADAL" clId="{74040D90-9CA8-484D-98FC-3424011B8333}" dt="2022-01-05T09:17:39.946" v="647" actId="13926"/>
          <ac:spMkLst>
            <pc:docMk/>
            <pc:sldMk cId="831224439" sldId="296"/>
            <ac:spMk id="17" creationId="{BBAB53E4-A671-4251-BF6D-AA9FCE5E33CB}"/>
          </ac:spMkLst>
        </pc:spChg>
        <pc:spChg chg="add mod">
          <ac:chgData name="Maelle Guerre" userId="b980a4b0-c864-4fba-886c-5b26ae998601" providerId="ADAL" clId="{74040D90-9CA8-484D-98FC-3424011B8333}" dt="2022-01-05T09:17:50.860" v="649" actId="13926"/>
          <ac:spMkLst>
            <pc:docMk/>
            <pc:sldMk cId="831224439" sldId="296"/>
            <ac:spMk id="18" creationId="{22AB7700-5749-498D-BA1A-F092BB863CA3}"/>
          </ac:spMkLst>
        </pc:spChg>
        <pc:spChg chg="add mod">
          <ac:chgData name="Maelle Guerre" userId="b980a4b0-c864-4fba-886c-5b26ae998601" providerId="ADAL" clId="{74040D90-9CA8-484D-98FC-3424011B8333}" dt="2022-01-05T09:13:51.894" v="594" actId="13822"/>
          <ac:spMkLst>
            <pc:docMk/>
            <pc:sldMk cId="831224439" sldId="296"/>
            <ac:spMk id="19" creationId="{3D778802-0824-40F1-B1C1-D7495AA787AF}"/>
          </ac:spMkLst>
        </pc:spChg>
        <pc:spChg chg="add mod">
          <ac:chgData name="Maelle Guerre" userId="b980a4b0-c864-4fba-886c-5b26ae998601" providerId="ADAL" clId="{74040D90-9CA8-484D-98FC-3424011B8333}" dt="2022-01-05T09:11:52.878" v="515" actId="20577"/>
          <ac:spMkLst>
            <pc:docMk/>
            <pc:sldMk cId="831224439" sldId="296"/>
            <ac:spMk id="23" creationId="{C206E58A-54DA-4F36-8FE9-0588BF2E088B}"/>
          </ac:spMkLst>
        </pc:spChg>
        <pc:spChg chg="add mod">
          <ac:chgData name="Maelle Guerre" userId="b980a4b0-c864-4fba-886c-5b26ae998601" providerId="ADAL" clId="{74040D90-9CA8-484D-98FC-3424011B8333}" dt="2022-01-05T09:20:11.458" v="655" actId="1076"/>
          <ac:spMkLst>
            <pc:docMk/>
            <pc:sldMk cId="831224439" sldId="296"/>
            <ac:spMk id="24" creationId="{3571ED1B-3893-40DC-BA65-F442D0802372}"/>
          </ac:spMkLst>
        </pc:spChg>
        <pc:spChg chg="add mod">
          <ac:chgData name="Maelle Guerre" userId="b980a4b0-c864-4fba-886c-5b26ae998601" providerId="ADAL" clId="{74040D90-9CA8-484D-98FC-3424011B8333}" dt="2022-01-05T09:20:00.966" v="652" actId="1076"/>
          <ac:spMkLst>
            <pc:docMk/>
            <pc:sldMk cId="831224439" sldId="296"/>
            <ac:spMk id="25" creationId="{67D0EAEE-4C73-4DF1-8785-565EAAD51BB8}"/>
          </ac:spMkLst>
        </pc:spChg>
        <pc:spChg chg="add mod">
          <ac:chgData name="Maelle Guerre" userId="b980a4b0-c864-4fba-886c-5b26ae998601" providerId="ADAL" clId="{74040D90-9CA8-484D-98FC-3424011B8333}" dt="2022-01-05T09:14:24.542" v="597" actId="1076"/>
          <ac:spMkLst>
            <pc:docMk/>
            <pc:sldMk cId="831224439" sldId="296"/>
            <ac:spMk id="26" creationId="{4D512FF7-3709-4077-899E-0E025371869C}"/>
          </ac:spMkLst>
        </pc:spChg>
        <pc:spChg chg="add mod">
          <ac:chgData name="Maelle Guerre" userId="b980a4b0-c864-4fba-886c-5b26ae998601" providerId="ADAL" clId="{74040D90-9CA8-484D-98FC-3424011B8333}" dt="2022-01-05T09:13:41.199" v="590" actId="20577"/>
          <ac:spMkLst>
            <pc:docMk/>
            <pc:sldMk cId="831224439" sldId="296"/>
            <ac:spMk id="27" creationId="{57B2835D-172E-4166-B0C8-C7BD3AAD5DCE}"/>
          </ac:spMkLst>
        </pc:spChg>
        <pc:spChg chg="add mod">
          <ac:chgData name="Maelle Guerre" userId="b980a4b0-c864-4fba-886c-5b26ae998601" providerId="ADAL" clId="{74040D90-9CA8-484D-98FC-3424011B8333}" dt="2022-01-05T09:16:24.905" v="641" actId="20577"/>
          <ac:spMkLst>
            <pc:docMk/>
            <pc:sldMk cId="831224439" sldId="296"/>
            <ac:spMk id="34" creationId="{59D3CBAD-A1A4-4AFC-9D6C-92F78855D192}"/>
          </ac:spMkLst>
        </pc:spChg>
        <pc:cxnChg chg="mod">
          <ac:chgData name="Maelle Guerre" userId="b980a4b0-c864-4fba-886c-5b26ae998601" providerId="ADAL" clId="{74040D90-9CA8-484D-98FC-3424011B8333}" dt="2022-01-05T09:10:02.014" v="451" actId="1076"/>
          <ac:cxnSpMkLst>
            <pc:docMk/>
            <pc:sldMk cId="831224439" sldId="296"/>
            <ac:cxnSpMk id="9" creationId="{DDBF9262-C225-4F9E-9603-54EF0D3ACB0C}"/>
          </ac:cxnSpMkLst>
        </pc:cxnChg>
        <pc:cxnChg chg="mod">
          <ac:chgData name="Maelle Guerre" userId="b980a4b0-c864-4fba-886c-5b26ae998601" providerId="ADAL" clId="{74040D90-9CA8-484D-98FC-3424011B8333}" dt="2022-01-05T09:09:50.092" v="449" actId="1076"/>
          <ac:cxnSpMkLst>
            <pc:docMk/>
            <pc:sldMk cId="831224439" sldId="296"/>
            <ac:cxnSpMk id="10" creationId="{3915C135-C2E0-4ECF-B748-1DBFB9F792A5}"/>
          </ac:cxnSpMkLst>
        </pc:cxnChg>
        <pc:cxnChg chg="mod">
          <ac:chgData name="Maelle Guerre" userId="b980a4b0-c864-4fba-886c-5b26ae998601" providerId="ADAL" clId="{74040D90-9CA8-484D-98FC-3424011B8333}" dt="2022-01-05T09:10:38.590" v="480" actId="1076"/>
          <ac:cxnSpMkLst>
            <pc:docMk/>
            <pc:sldMk cId="831224439" sldId="296"/>
            <ac:cxnSpMk id="11" creationId="{7C9785A2-F3E8-43DE-9094-502521987433}"/>
          </ac:cxnSpMkLst>
        </pc:cxnChg>
        <pc:cxnChg chg="add mod">
          <ac:chgData name="Maelle Guerre" userId="b980a4b0-c864-4fba-886c-5b26ae998601" providerId="ADAL" clId="{74040D90-9CA8-484D-98FC-3424011B8333}" dt="2022-01-05T09:10:02.014" v="451" actId="1076"/>
          <ac:cxnSpMkLst>
            <pc:docMk/>
            <pc:sldMk cId="831224439" sldId="296"/>
            <ac:cxnSpMk id="13" creationId="{6AA43BBD-8089-42FF-87EB-F61DAD432DF9}"/>
          </ac:cxnSpMkLst>
        </pc:cxnChg>
        <pc:cxnChg chg="add mod">
          <ac:chgData name="Maelle Guerre" userId="b980a4b0-c864-4fba-886c-5b26ae998601" providerId="ADAL" clId="{74040D90-9CA8-484D-98FC-3424011B8333}" dt="2022-01-05T09:10:02.014" v="451" actId="1076"/>
          <ac:cxnSpMkLst>
            <pc:docMk/>
            <pc:sldMk cId="831224439" sldId="296"/>
            <ac:cxnSpMk id="15" creationId="{6435722F-7EE0-4623-83FF-A996AAFFC463}"/>
          </ac:cxnSpMkLst>
        </pc:cxnChg>
        <pc:cxnChg chg="add mod">
          <ac:chgData name="Maelle Guerre" userId="b980a4b0-c864-4fba-886c-5b26ae998601" providerId="ADAL" clId="{74040D90-9CA8-484D-98FC-3424011B8333}" dt="2022-01-05T09:11:26.440" v="492" actId="1076"/>
          <ac:cxnSpMkLst>
            <pc:docMk/>
            <pc:sldMk cId="831224439" sldId="296"/>
            <ac:cxnSpMk id="20" creationId="{FB0EF1EC-ECA3-4793-B26A-EC8DFDF28C37}"/>
          </ac:cxnSpMkLst>
        </pc:cxnChg>
        <pc:cxnChg chg="add mod">
          <ac:chgData name="Maelle Guerre" userId="b980a4b0-c864-4fba-886c-5b26ae998601" providerId="ADAL" clId="{74040D90-9CA8-484D-98FC-3424011B8333}" dt="2022-01-05T09:14:19.546" v="596" actId="208"/>
          <ac:cxnSpMkLst>
            <pc:docMk/>
            <pc:sldMk cId="831224439" sldId="296"/>
            <ac:cxnSpMk id="21" creationId="{9738F1F6-54B3-49D7-9357-69E3945ABD32}"/>
          </ac:cxnSpMkLst>
        </pc:cxnChg>
        <pc:cxnChg chg="add mod">
          <ac:chgData name="Maelle Guerre" userId="b980a4b0-c864-4fba-886c-5b26ae998601" providerId="ADAL" clId="{74040D90-9CA8-484D-98FC-3424011B8333}" dt="2022-01-05T09:14:28.928" v="598" actId="208"/>
          <ac:cxnSpMkLst>
            <pc:docMk/>
            <pc:sldMk cId="831224439" sldId="296"/>
            <ac:cxnSpMk id="22" creationId="{F20670B0-B2F2-46D6-9D37-487B146ED27C}"/>
          </ac:cxnSpMkLst>
        </pc:cxnChg>
        <pc:cxnChg chg="add mod">
          <ac:chgData name="Maelle Guerre" userId="b980a4b0-c864-4fba-886c-5b26ae998601" providerId="ADAL" clId="{74040D90-9CA8-484D-98FC-3424011B8333}" dt="2022-01-05T09:20:03.669" v="653" actId="1076"/>
          <ac:cxnSpMkLst>
            <pc:docMk/>
            <pc:sldMk cId="831224439" sldId="296"/>
            <ac:cxnSpMk id="28" creationId="{5A8DDF9B-08AD-4BD9-9A83-9A52F35A6B6F}"/>
          </ac:cxnSpMkLst>
        </pc:cxnChg>
        <pc:cxnChg chg="add mod">
          <ac:chgData name="Maelle Guerre" userId="b980a4b0-c864-4fba-886c-5b26ae998601" providerId="ADAL" clId="{74040D90-9CA8-484D-98FC-3424011B8333}" dt="2022-01-05T09:20:06.433" v="654" actId="1076"/>
          <ac:cxnSpMkLst>
            <pc:docMk/>
            <pc:sldMk cId="831224439" sldId="296"/>
            <ac:cxnSpMk id="33" creationId="{B1FE37B1-000C-4805-85CA-E8A2704F3B51}"/>
          </ac:cxnSpMkLst>
        </pc:cxnChg>
      </pc:sldChg>
      <pc:sldChg chg="addSp delSp modSp add mod">
        <pc:chgData name="Maelle Guerre" userId="b980a4b0-c864-4fba-886c-5b26ae998601" providerId="ADAL" clId="{74040D90-9CA8-484D-98FC-3424011B8333}" dt="2022-01-05T17:26:26.450" v="1015" actId="13926"/>
        <pc:sldMkLst>
          <pc:docMk/>
          <pc:sldMk cId="1502316631" sldId="297"/>
        </pc:sldMkLst>
        <pc:spChg chg="mod">
          <ac:chgData name="Maelle Guerre" userId="b980a4b0-c864-4fba-886c-5b26ae998601" providerId="ADAL" clId="{74040D90-9CA8-484D-98FC-3424011B8333}" dt="2022-01-05T16:54:37.736" v="687" actId="20577"/>
          <ac:spMkLst>
            <pc:docMk/>
            <pc:sldMk cId="1502316631" sldId="297"/>
            <ac:spMk id="4" creationId="{27FF7DE4-4A41-4892-B609-CAE359DB8D57}"/>
          </ac:spMkLst>
        </pc:spChg>
        <pc:spChg chg="mod">
          <ac:chgData name="Maelle Guerre" userId="b980a4b0-c864-4fba-886c-5b26ae998601" providerId="ADAL" clId="{74040D90-9CA8-484D-98FC-3424011B8333}" dt="2022-01-05T16:56:28.928" v="770" actId="1076"/>
          <ac:spMkLst>
            <pc:docMk/>
            <pc:sldMk cId="1502316631" sldId="297"/>
            <ac:spMk id="5" creationId="{7B413920-127D-4CFF-9E6F-6A824353B9F0}"/>
          </ac:spMkLst>
        </pc:spChg>
        <pc:spChg chg="mod">
          <ac:chgData name="Maelle Guerre" userId="b980a4b0-c864-4fba-886c-5b26ae998601" providerId="ADAL" clId="{74040D90-9CA8-484D-98FC-3424011B8333}" dt="2022-01-05T17:02:47.940" v="881" actId="1076"/>
          <ac:spMkLst>
            <pc:docMk/>
            <pc:sldMk cId="1502316631" sldId="297"/>
            <ac:spMk id="7" creationId="{22663D73-0B58-4912-A1D6-54213CD0676C}"/>
          </ac:spMkLst>
        </pc:spChg>
        <pc:spChg chg="mod">
          <ac:chgData name="Maelle Guerre" userId="b980a4b0-c864-4fba-886c-5b26ae998601" providerId="ADAL" clId="{74040D90-9CA8-484D-98FC-3424011B8333}" dt="2022-01-05T16:58:26.849" v="829" actId="20577"/>
          <ac:spMkLst>
            <pc:docMk/>
            <pc:sldMk cId="1502316631" sldId="297"/>
            <ac:spMk id="12" creationId="{783FDCE3-74B4-4CF8-A8BF-DE130C3D8D47}"/>
          </ac:spMkLst>
        </pc:spChg>
        <pc:spChg chg="mod">
          <ac:chgData name="Maelle Guerre" userId="b980a4b0-c864-4fba-886c-5b26ae998601" providerId="ADAL" clId="{74040D90-9CA8-484D-98FC-3424011B8333}" dt="2022-01-05T16:59:36.698" v="878" actId="1076"/>
          <ac:spMkLst>
            <pc:docMk/>
            <pc:sldMk cId="1502316631" sldId="297"/>
            <ac:spMk id="13" creationId="{20A14570-3485-4F53-94EE-7AA6BAA3CAFD}"/>
          </ac:spMkLst>
        </pc:spChg>
        <pc:spChg chg="mod">
          <ac:chgData name="Maelle Guerre" userId="b980a4b0-c864-4fba-886c-5b26ae998601" providerId="ADAL" clId="{74040D90-9CA8-484D-98FC-3424011B8333}" dt="2022-01-05T17:26:26.450" v="1015" actId="13926"/>
          <ac:spMkLst>
            <pc:docMk/>
            <pc:sldMk cId="1502316631" sldId="297"/>
            <ac:spMk id="14" creationId="{0F4AD139-C2B8-4A4B-A0A9-CA7042F0C7D2}"/>
          </ac:spMkLst>
        </pc:spChg>
        <pc:spChg chg="add mod">
          <ac:chgData name="Maelle Guerre" userId="b980a4b0-c864-4fba-886c-5b26ae998601" providerId="ADAL" clId="{74040D90-9CA8-484D-98FC-3424011B8333}" dt="2022-01-05T17:26:07.077" v="1011" actId="1076"/>
          <ac:spMkLst>
            <pc:docMk/>
            <pc:sldMk cId="1502316631" sldId="297"/>
            <ac:spMk id="15" creationId="{3EFA0F42-C139-4E05-ABF6-2D795EE4AEBD}"/>
          </ac:spMkLst>
        </pc:spChg>
        <pc:spChg chg="add mod">
          <ac:chgData name="Maelle Guerre" userId="b980a4b0-c864-4fba-886c-5b26ae998601" providerId="ADAL" clId="{74040D90-9CA8-484D-98FC-3424011B8333}" dt="2022-01-05T17:26:03.562" v="1010" actId="1076"/>
          <ac:spMkLst>
            <pc:docMk/>
            <pc:sldMk cId="1502316631" sldId="297"/>
            <ac:spMk id="16" creationId="{1F680C0A-DF1E-4D33-AD2F-CFF66F5A3EBB}"/>
          </ac:spMkLst>
        </pc:spChg>
        <pc:spChg chg="add mod">
          <ac:chgData name="Maelle Guerre" userId="b980a4b0-c864-4fba-886c-5b26ae998601" providerId="ADAL" clId="{74040D90-9CA8-484D-98FC-3424011B8333}" dt="2022-01-05T17:25:31.007" v="954" actId="20577"/>
          <ac:spMkLst>
            <pc:docMk/>
            <pc:sldMk cId="1502316631" sldId="297"/>
            <ac:spMk id="17" creationId="{BFCFFF97-467D-48E7-B5D0-ECC7643B1861}"/>
          </ac:spMkLst>
        </pc:spChg>
        <pc:spChg chg="add mod">
          <ac:chgData name="Maelle Guerre" userId="b980a4b0-c864-4fba-886c-5b26ae998601" providerId="ADAL" clId="{74040D90-9CA8-484D-98FC-3424011B8333}" dt="2022-01-05T17:26:00.206" v="1009" actId="1076"/>
          <ac:spMkLst>
            <pc:docMk/>
            <pc:sldMk cId="1502316631" sldId="297"/>
            <ac:spMk id="18" creationId="{D686ED9F-726F-4F43-8CC0-362DBD33777C}"/>
          </ac:spMkLst>
        </pc:spChg>
        <pc:cxnChg chg="mod">
          <ac:chgData name="Maelle Guerre" userId="b980a4b0-c864-4fba-886c-5b26ae998601" providerId="ADAL" clId="{74040D90-9CA8-484D-98FC-3424011B8333}" dt="2022-01-05T17:26:13.318" v="1014" actId="1076"/>
          <ac:cxnSpMkLst>
            <pc:docMk/>
            <pc:sldMk cId="1502316631" sldId="297"/>
            <ac:cxnSpMk id="9" creationId="{DDBF9262-C225-4F9E-9603-54EF0D3ACB0C}"/>
          </ac:cxnSpMkLst>
        </pc:cxnChg>
        <pc:cxnChg chg="add mod">
          <ac:chgData name="Maelle Guerre" userId="b980a4b0-c864-4fba-886c-5b26ae998601" providerId="ADAL" clId="{74040D90-9CA8-484D-98FC-3424011B8333}" dt="2022-01-05T17:26:09.485" v="1012" actId="1076"/>
          <ac:cxnSpMkLst>
            <pc:docMk/>
            <pc:sldMk cId="1502316631" sldId="297"/>
            <ac:cxnSpMk id="19" creationId="{C0A8A455-2609-432E-9A74-1523CC385FA9}"/>
          </ac:cxnSpMkLst>
        </pc:cxnChg>
        <pc:cxnChg chg="add mod">
          <ac:chgData name="Maelle Guerre" userId="b980a4b0-c864-4fba-886c-5b26ae998601" providerId="ADAL" clId="{74040D90-9CA8-484D-98FC-3424011B8333}" dt="2022-01-05T16:57:55.978" v="801" actId="1076"/>
          <ac:cxnSpMkLst>
            <pc:docMk/>
            <pc:sldMk cId="1502316631" sldId="297"/>
            <ac:cxnSpMk id="20" creationId="{18CED73E-9C16-4942-8848-3875BFA3B27D}"/>
          </ac:cxnSpMkLst>
        </pc:cxnChg>
        <pc:cxnChg chg="add mod">
          <ac:chgData name="Maelle Guerre" userId="b980a4b0-c864-4fba-886c-5b26ae998601" providerId="ADAL" clId="{74040D90-9CA8-484D-98FC-3424011B8333}" dt="2022-01-05T16:58:19.671" v="817" actId="1076"/>
          <ac:cxnSpMkLst>
            <pc:docMk/>
            <pc:sldMk cId="1502316631" sldId="297"/>
            <ac:cxnSpMk id="21" creationId="{16538D8D-1068-4CA8-8F69-D06D315C44AD}"/>
          </ac:cxnSpMkLst>
        </pc:cxnChg>
        <pc:cxnChg chg="add mod">
          <ac:chgData name="Maelle Guerre" userId="b980a4b0-c864-4fba-886c-5b26ae998601" providerId="ADAL" clId="{74040D90-9CA8-484D-98FC-3424011B8333}" dt="2022-01-05T17:25:04.684" v="940" actId="1076"/>
          <ac:cxnSpMkLst>
            <pc:docMk/>
            <pc:sldMk cId="1502316631" sldId="297"/>
            <ac:cxnSpMk id="22" creationId="{2A85FDA1-AA71-48E7-A85D-1A826B15D5A3}"/>
          </ac:cxnSpMkLst>
        </pc:cxnChg>
        <pc:cxnChg chg="add del mod">
          <ac:chgData name="Maelle Guerre" userId="b980a4b0-c864-4fba-886c-5b26ae998601" providerId="ADAL" clId="{74040D90-9CA8-484D-98FC-3424011B8333}" dt="2022-01-05T17:25:06.579" v="941" actId="478"/>
          <ac:cxnSpMkLst>
            <pc:docMk/>
            <pc:sldMk cId="1502316631" sldId="297"/>
            <ac:cxnSpMk id="23" creationId="{A13DFC8E-B974-45C5-87ED-5BB7B53D981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94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79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02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20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7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79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02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61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7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849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B5C622-6793-4F29-BA49-733ACBD589DC}" type="datetimeFigureOut">
              <a:rPr lang="en-GB" smtClean="0"/>
              <a:t>05/01/2022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092CBB-0267-44A4-92F8-6C39E6B1E90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8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etra/resource/blob/2744906/f71d34113b03e11ea68cf630d366b011/data/T7_Enhanced_Trading_Interface_-_Cash_Message_Reference_v.10.0-C0002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FD05-0368-4190-A61C-D822B5BE34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5FB39-853F-4668-9968-51701369FC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1BA77-86B1-42C7-84FC-51E7E024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6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D4F1BF-6F79-4978-A229-CB815E6C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6"/>
            <a:ext cx="12192000" cy="67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7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11283-796E-4345-9627-9FBD5005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2192000" cy="61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B4E9E-9EF4-4180-896E-AFB5C254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3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FA406-4140-4A5B-A390-6A7809DB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4" y="152512"/>
            <a:ext cx="12192000" cy="621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6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91B03-FA19-4DA4-BF91-0BB498AA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35"/>
            <a:ext cx="12192000" cy="62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3E327-4592-4805-99A9-74B94E558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41"/>
            <a:ext cx="12192000" cy="62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5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04A3-7E19-4927-88A0-87E430D2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II – Cancel Order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FCAE7-D1F0-4FBF-90D8-515F8B91F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08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39627-8EE0-49C4-8DF5-2A617DCB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49"/>
            <a:ext cx="12192000" cy="62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C5672-EB48-421B-BC97-76ED5BA57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/>
          <a:stretch/>
        </p:blipFill>
        <p:spPr>
          <a:xfrm>
            <a:off x="152400" y="102477"/>
            <a:ext cx="12039600" cy="61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21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F18D2-1B62-4001-8D51-2128DD85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71"/>
            <a:ext cx="12192000" cy="61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3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919F-75FE-4DB5-A425-50239AE4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A956D-6B68-494C-B7FE-308CF254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26BB4-4CA6-4C19-AFBB-36A1ABB8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235743"/>
            <a:ext cx="12192000" cy="67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4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8AB9-8B76-4093-9B5D-1320305E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III – Simultaneous New Order and Cancel 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FD937-0976-45F7-8C09-43B7A558B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2-port dual-port block RAM</a:t>
            </a:r>
          </a:p>
        </p:txBody>
      </p:sp>
    </p:spTree>
    <p:extLst>
      <p:ext uri="{BB962C8B-B14F-4D97-AF65-F5344CB8AC3E}">
        <p14:creationId xmlns:p14="http://schemas.microsoft.com/office/powerpoint/2010/main" val="352460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6AAFA-C7A5-47EB-AB31-599B93B2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5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1F864D-5D75-4E9B-AF40-2E44028D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1011981"/>
            <a:ext cx="12192000" cy="5235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578A7-9B56-4134-B8A7-9BC303E3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New Order #5 and Cancel Ack #4</a:t>
            </a:r>
          </a:p>
        </p:txBody>
      </p:sp>
    </p:spTree>
    <p:extLst>
      <p:ext uri="{BB962C8B-B14F-4D97-AF65-F5344CB8AC3E}">
        <p14:creationId xmlns:p14="http://schemas.microsoft.com/office/powerpoint/2010/main" val="1284082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FB73-2040-44E2-B5A4-9BD181E7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IV – Simultaneous access to block same block RAM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3C025-B483-4F78-BE58-4069DFBB0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905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6A775-4460-4F9E-82B6-12682852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05"/>
            <a:ext cx="12192000" cy="623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63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0B987-DE63-44C0-A041-F6430384D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12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8522-A4DD-4FC8-A899-4156B3D5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 &amp; Question – current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B8F8-4FEF-4A29-826A-CD6AA035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418446" cy="402336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Split 2 block RAM into 3 block RAM – Limit Order (1), Accumulative orders (2), Cancel orders (3)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Where to put the cache in the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Verilog implementation of current model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/>
              <a:t>Processors </a:t>
            </a:r>
            <a:r>
              <a:rPr lang="en-GB" dirty="0">
                <a:sym typeface="Wingdings" panose="05000000000000000000" pitchFamily="2" charset="2"/>
              </a:rPr>
              <a:t> draw state machine and use Boolean logic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NO NEED FOR MEMORY Implementation – find how to “load” from </a:t>
            </a:r>
            <a:r>
              <a:rPr lang="en-GB" dirty="0" err="1">
                <a:sym typeface="Wingdings" panose="05000000000000000000" pitchFamily="2" charset="2"/>
              </a:rPr>
              <a:t>questasim</a:t>
            </a:r>
            <a:r>
              <a:rPr lang="en-GB" dirty="0">
                <a:sym typeface="Wingdings" panose="05000000000000000000" pitchFamily="2" charset="2"/>
              </a:rPr>
              <a:t> on FPGA and just create from user manual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Write testbench to “mimic” exchange and CPU for sending mass orders – this will be useful when adding the cache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Steps: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Logic drawings of current processors + agree on memory/processor structure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Verilog implementation (no caching)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Testbench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TLA+ to verify code or use Verilog for verification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Steps 1-4 adding a cache for each block RAM in design </a:t>
            </a:r>
            <a:r>
              <a:rPr lang="en-GB" dirty="0">
                <a:solidFill>
                  <a:schemeClr val="accent1"/>
                </a:solidFill>
                <a:sym typeface="Wingdings" panose="05000000000000000000" pitchFamily="2" charset="2"/>
              </a:rPr>
              <a:t>1.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82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DCC89-6FC4-42AC-A8F7-DC1C44BDD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 &amp; simplifications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76E0E6-EDB6-46EE-8AC7-2841D9CEE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845734"/>
            <a:ext cx="11068050" cy="457411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Spec of message between </a:t>
            </a:r>
            <a:r>
              <a:rPr lang="en-GB" dirty="0" err="1"/>
              <a:t>quoterx</a:t>
            </a:r>
            <a:r>
              <a:rPr lang="en-GB" dirty="0"/>
              <a:t> and </a:t>
            </a:r>
            <a:r>
              <a:rPr lang="en-GB" dirty="0" err="1"/>
              <a:t>xetra</a:t>
            </a:r>
            <a:r>
              <a:rPr lang="en-GB" dirty="0"/>
              <a:t> </a:t>
            </a:r>
          </a:p>
          <a:p>
            <a:r>
              <a:rPr lang="en-GB" dirty="0">
                <a:hlinkClick r:id="rId2"/>
              </a:rPr>
              <a:t>https://www.xetra/resource/blob/2744906/f71d34113b03e11ea68cf630d366b011/data/T7_Enhanced_Trading_Interface_-_Cash_Message_Reference_v.10.0-C0002.pdf</a:t>
            </a:r>
            <a:r>
              <a:rPr lang="en-GB" dirty="0"/>
              <a:t> </a:t>
            </a:r>
          </a:p>
          <a:p>
            <a:r>
              <a:rPr lang="en-GB" b="1" dirty="0">
                <a:solidFill>
                  <a:schemeClr val="accent1"/>
                </a:solidFill>
              </a:rPr>
              <a:t>Assumption 1</a:t>
            </a:r>
            <a:r>
              <a:rPr lang="en-GB" b="1" dirty="0"/>
              <a:t>: </a:t>
            </a:r>
            <a:r>
              <a:rPr lang="en-GB" dirty="0"/>
              <a:t>We need to parse 2 messages only, discard anything else</a:t>
            </a:r>
          </a:p>
          <a:p>
            <a:pPr lvl="1"/>
            <a:r>
              <a:rPr lang="en-GB" dirty="0"/>
              <a:t>1 New Order Single (short layout) </a:t>
            </a:r>
            <a:r>
              <a:rPr lang="en-GB" dirty="0" err="1"/>
              <a:t>cf</a:t>
            </a:r>
            <a:r>
              <a:rPr lang="en-GB" dirty="0"/>
              <a:t> Page 69) </a:t>
            </a:r>
          </a:p>
          <a:p>
            <a:pPr lvl="1"/>
            <a:r>
              <a:rPr lang="en-GB" dirty="0"/>
              <a:t>Cancel order response (Lean Order) page 125</a:t>
            </a:r>
          </a:p>
          <a:p>
            <a:pPr marL="0">
              <a:buNone/>
            </a:pPr>
            <a:r>
              <a:rPr lang="en-GB" dirty="0" err="1"/>
              <a:t>SecurityID</a:t>
            </a:r>
            <a:r>
              <a:rPr lang="en-GB" dirty="0"/>
              <a:t> is the field to identify the </a:t>
            </a:r>
            <a:r>
              <a:rPr lang="en-GB" dirty="0" err="1"/>
              <a:t>suymbols</a:t>
            </a:r>
            <a:r>
              <a:rPr lang="en-GB" dirty="0"/>
              <a:t> (</a:t>
            </a:r>
            <a:r>
              <a:rPr lang="en-GB" dirty="0" err="1"/>
              <a:t>e.g</a:t>
            </a:r>
            <a:r>
              <a:rPr lang="en-GB" dirty="0"/>
              <a:t> ICL in my example)</a:t>
            </a:r>
          </a:p>
          <a:p>
            <a:pPr marL="0">
              <a:buNone/>
            </a:pPr>
            <a:r>
              <a:rPr lang="en-GB" dirty="0"/>
              <a:t>64 bit long number – assumption: start from 0 and matches address of block RAM </a:t>
            </a:r>
          </a:p>
          <a:p>
            <a:pPr marL="0">
              <a:buNone/>
            </a:pPr>
            <a:r>
              <a:rPr lang="en-GB" b="1" dirty="0">
                <a:solidFill>
                  <a:schemeClr val="accent1"/>
                </a:solidFill>
              </a:rPr>
              <a:t>Assumption 2</a:t>
            </a:r>
            <a:r>
              <a:rPr lang="en-GB" b="1" dirty="0"/>
              <a:t>: </a:t>
            </a:r>
            <a:r>
              <a:rPr lang="en-GB" dirty="0"/>
              <a:t>symbols are the client: Map implemented as a hash table inside FPGA (symbol and order book) – too complex and </a:t>
            </a:r>
            <a:r>
              <a:rPr lang="en-GB" dirty="0" err="1"/>
              <a:t>irrelecvant</a:t>
            </a:r>
            <a:r>
              <a:rPr lang="en-GB" dirty="0"/>
              <a:t> </a:t>
            </a:r>
          </a:p>
          <a:p>
            <a:pPr marL="0">
              <a:buNone/>
            </a:pPr>
            <a:r>
              <a:rPr lang="en-GB" b="1" dirty="0">
                <a:solidFill>
                  <a:schemeClr val="accent1"/>
                </a:solidFill>
              </a:rPr>
              <a:t>Assumption 3</a:t>
            </a:r>
            <a:r>
              <a:rPr lang="en-GB" b="1" dirty="0"/>
              <a:t>: </a:t>
            </a:r>
            <a:r>
              <a:rPr lang="en-GB" dirty="0"/>
              <a:t>When generate New Order Single for testbench, will set Security ID to simple number starting from 0 (memory address), setting price and quantity </a:t>
            </a:r>
          </a:p>
          <a:p>
            <a:pPr marL="0">
              <a:buNone/>
            </a:pPr>
            <a:r>
              <a:rPr lang="en-GB" dirty="0"/>
              <a:t>Order value = price * quantity </a:t>
            </a:r>
          </a:p>
          <a:p>
            <a:pPr marL="0">
              <a:buNone/>
            </a:pPr>
            <a:r>
              <a:rPr lang="en-GB" b="1" dirty="0">
                <a:solidFill>
                  <a:schemeClr val="accent1"/>
                </a:solidFill>
              </a:rPr>
              <a:t>Assumption 4 </a:t>
            </a:r>
            <a:r>
              <a:rPr lang="en-GB" dirty="0"/>
              <a:t>: everything is in dollar</a:t>
            </a:r>
          </a:p>
          <a:p>
            <a:pPr marL="0">
              <a:buNone/>
            </a:pPr>
            <a:r>
              <a:rPr lang="en-GB" b="1" dirty="0">
                <a:solidFill>
                  <a:schemeClr val="accent1"/>
                </a:solidFill>
              </a:rPr>
              <a:t>Assumption 5</a:t>
            </a:r>
            <a:r>
              <a:rPr lang="en-GB" dirty="0"/>
              <a:t>: cancels has price field (doesn’t in real life) – look for protocols that have </a:t>
            </a:r>
            <a:r>
              <a:rPr lang="en-GB"/>
              <a:t>the price field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826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9459B2-A3B8-4E90-9DC5-9DB31015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- MESI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C870B-E52C-4359-8F5F-EC6117673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approach the task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60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0BF8-EC5C-45BE-B06B-BF56348F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Snooping protocol for caches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99334-E37C-453C-8A70-89C72369C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401" y="2428875"/>
            <a:ext cx="9001125" cy="2295525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91CF07-A17F-4463-83CF-92AF46964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2133600"/>
            <a:ext cx="2095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7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F1BC-4576-4742-A9B2-1BFA2FAF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0D7E-F45A-4156-96FA-20D6A7CDC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8844D-3F01-4AF3-B3A6-922E1B4F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94"/>
            <a:ext cx="12192000" cy="67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2A29E-AB44-4A3C-9932-E1874AF7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cache – managed with MESI</a:t>
            </a:r>
            <a:endParaRPr lang="en-GB" dirty="0"/>
          </a:p>
        </p:txBody>
      </p:sp>
      <p:pic>
        <p:nvPicPr>
          <p:cNvPr id="2050" name="Picture 2" descr="cache">
            <a:extLst>
              <a:ext uri="{FF2B5EF4-FFF2-40B4-BE49-F238E27FC236}">
                <a16:creationId xmlns:a16="http://schemas.microsoft.com/office/drawing/2014/main" id="{0E7EF603-90E3-47DE-BF8E-66E03FA2C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91" y="1944794"/>
            <a:ext cx="4502913" cy="364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866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9459B2-A3B8-4E90-9DC5-9DB31015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POC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C870B-E52C-4359-8F5F-EC6117673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approach the task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692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64C80E-0704-44B2-8658-18FBF9DD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points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24478-D8CC-4FA2-B242-5905D80F1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MESI protocol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Verilog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Testbench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TLA+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Running TLA+ - all possible cases on simulated 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Diagrams, conclusions, approach &amp; writing FYP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816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9459B2-A3B8-4E90-9DC5-9DB31015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C870B-E52C-4359-8F5F-EC6117673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useful to add caches on FPGAs?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3793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B4E8DF6-30FA-4000-9F3D-E411D546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trading Data flow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28451A-8424-40A9-BA41-21ED686E5594}"/>
              </a:ext>
            </a:extLst>
          </p:cNvPr>
          <p:cNvSpPr/>
          <p:nvPr/>
        </p:nvSpPr>
        <p:spPr>
          <a:xfrm>
            <a:off x="407178" y="2163148"/>
            <a:ext cx="8028563" cy="35147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77943-F3C4-49B0-A112-D6A8ED386EC9}"/>
              </a:ext>
            </a:extLst>
          </p:cNvPr>
          <p:cNvSpPr/>
          <p:nvPr/>
        </p:nvSpPr>
        <p:spPr>
          <a:xfrm>
            <a:off x="10270076" y="2190749"/>
            <a:ext cx="1565337" cy="3514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Xetra</a:t>
            </a:r>
            <a:r>
              <a:rPr lang="en-US" b="1" dirty="0"/>
              <a:t> QA</a:t>
            </a:r>
          </a:p>
          <a:p>
            <a:pPr algn="ctr"/>
            <a:r>
              <a:rPr lang="en-US" i="1" dirty="0"/>
              <a:t>Matches ask &amp; bid</a:t>
            </a:r>
          </a:p>
          <a:p>
            <a:pPr algn="ctr"/>
            <a:r>
              <a:rPr lang="en-US" i="1" dirty="0"/>
              <a:t>MARKET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AF39D-7141-4CD2-96D5-DAFDC51B80A2}"/>
              </a:ext>
            </a:extLst>
          </p:cNvPr>
          <p:cNvSpPr/>
          <p:nvPr/>
        </p:nvSpPr>
        <p:spPr>
          <a:xfrm>
            <a:off x="5228678" y="2376212"/>
            <a:ext cx="3092388" cy="2416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FPGA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Risk check (volume, quantity)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TCP headers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Hearbeat</a:t>
            </a:r>
            <a:r>
              <a:rPr lang="en-GB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Fast cxl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8015E-24A1-4F49-8D76-16F243FF345C}"/>
              </a:ext>
            </a:extLst>
          </p:cNvPr>
          <p:cNvSpPr/>
          <p:nvPr/>
        </p:nvSpPr>
        <p:spPr>
          <a:xfrm>
            <a:off x="577520" y="2376211"/>
            <a:ext cx="3952042" cy="26485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0EC96-ABFE-4133-B3C9-7D341CC36E1D}"/>
              </a:ext>
            </a:extLst>
          </p:cNvPr>
          <p:cNvSpPr/>
          <p:nvPr/>
        </p:nvSpPr>
        <p:spPr>
          <a:xfrm>
            <a:off x="706247" y="2433602"/>
            <a:ext cx="1701553" cy="22083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Proxima</a:t>
            </a:r>
          </a:p>
          <a:p>
            <a:r>
              <a:rPr lang="en-US" dirty="0"/>
              <a:t>Builds order book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CDC953-C600-4FF5-8215-A2C2198F21A7}"/>
              </a:ext>
            </a:extLst>
          </p:cNvPr>
          <p:cNvSpPr/>
          <p:nvPr/>
        </p:nvSpPr>
        <p:spPr>
          <a:xfrm>
            <a:off x="2536527" y="2973740"/>
            <a:ext cx="1928843" cy="16682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Quoterx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r>
              <a:rPr lang="en-US" dirty="0"/>
              <a:t>Logs</a:t>
            </a:r>
          </a:p>
          <a:p>
            <a:r>
              <a:rPr lang="en-US" dirty="0"/>
              <a:t>Past orders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83D9C1-4A5E-420F-839B-25EAC0E6EE50}"/>
              </a:ext>
            </a:extLst>
          </p:cNvPr>
          <p:cNvCxnSpPr>
            <a:cxnSpLocks/>
          </p:cNvCxnSpPr>
          <p:nvPr/>
        </p:nvCxnSpPr>
        <p:spPr>
          <a:xfrm flipH="1">
            <a:off x="8220723" y="4404898"/>
            <a:ext cx="2046573" cy="1380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A2A23E-0992-4FF5-93D2-4EA72C6D497A}"/>
              </a:ext>
            </a:extLst>
          </p:cNvPr>
          <p:cNvSpPr txBox="1">
            <a:spLocks/>
          </p:cNvSpPr>
          <p:nvPr/>
        </p:nvSpPr>
        <p:spPr>
          <a:xfrm>
            <a:off x="8765173" y="2629271"/>
            <a:ext cx="1444100" cy="79972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TCP Ack </a:t>
            </a:r>
          </a:p>
          <a:p>
            <a:r>
              <a:rPr lang="en-US" b="1" dirty="0"/>
              <a:t>+ Heartbeats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F0AE3-3E99-424C-968E-B005B2572636}"/>
              </a:ext>
            </a:extLst>
          </p:cNvPr>
          <p:cNvCxnSpPr>
            <a:cxnSpLocks/>
          </p:cNvCxnSpPr>
          <p:nvPr/>
        </p:nvCxnSpPr>
        <p:spPr>
          <a:xfrm flipH="1">
            <a:off x="8321067" y="2990609"/>
            <a:ext cx="2119073" cy="38526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B6B085-B8DD-4D22-B33D-147A809CA4AD}"/>
              </a:ext>
            </a:extLst>
          </p:cNvPr>
          <p:cNvSpPr txBox="1">
            <a:spLocks/>
          </p:cNvSpPr>
          <p:nvPr/>
        </p:nvSpPr>
        <p:spPr>
          <a:xfrm>
            <a:off x="8438521" y="4003016"/>
            <a:ext cx="1892080" cy="389049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UDP Market Data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E53C36-A0D9-4AA7-B02B-2CACFF7A6075}"/>
              </a:ext>
            </a:extLst>
          </p:cNvPr>
          <p:cNvSpPr/>
          <p:nvPr/>
        </p:nvSpPr>
        <p:spPr>
          <a:xfrm>
            <a:off x="10665219" y="2177432"/>
            <a:ext cx="1167414" cy="3879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Sim 1005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AA83B1-AB1A-49DB-A24E-C438185B237D}"/>
              </a:ext>
            </a:extLst>
          </p:cNvPr>
          <p:cNvSpPr/>
          <p:nvPr/>
        </p:nvSpPr>
        <p:spPr>
          <a:xfrm>
            <a:off x="3224545" y="2376211"/>
            <a:ext cx="1309284" cy="4942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Vmm</a:t>
            </a:r>
            <a:r>
              <a:rPr lang="en-US" b="1" dirty="0"/>
              <a:t> 1006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D0D4B1-2633-4642-B9FE-49D03626743E}"/>
              </a:ext>
            </a:extLst>
          </p:cNvPr>
          <p:cNvSpPr/>
          <p:nvPr/>
        </p:nvSpPr>
        <p:spPr>
          <a:xfrm>
            <a:off x="7157919" y="2399486"/>
            <a:ext cx="1167414" cy="3879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LDA 07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9E5730-3CE8-41EB-B93A-BC1DFBAB373E}"/>
              </a:ext>
            </a:extLst>
          </p:cNvPr>
          <p:cNvCxnSpPr>
            <a:cxnSpLocks/>
          </p:cNvCxnSpPr>
          <p:nvPr/>
        </p:nvCxnSpPr>
        <p:spPr>
          <a:xfrm flipH="1">
            <a:off x="4469637" y="3170018"/>
            <a:ext cx="7590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123C23-A940-4598-A0E2-2EFC9393C22B}"/>
              </a:ext>
            </a:extLst>
          </p:cNvPr>
          <p:cNvCxnSpPr>
            <a:cxnSpLocks/>
          </p:cNvCxnSpPr>
          <p:nvPr/>
        </p:nvCxnSpPr>
        <p:spPr>
          <a:xfrm flipH="1">
            <a:off x="2038636" y="3144686"/>
            <a:ext cx="759041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9E36F2F-4620-4E79-B9FB-BA897037BA83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 flipV="1">
            <a:off x="2553542" y="4423268"/>
            <a:ext cx="5882203" cy="601492"/>
          </a:xfrm>
          <a:prstGeom prst="bentConnector4">
            <a:avLst>
              <a:gd name="adj1" fmla="val -14640"/>
              <a:gd name="adj2" fmla="val 138005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Graphic 23" descr="Upward trend with solid fill">
            <a:extLst>
              <a:ext uri="{FF2B5EF4-FFF2-40B4-BE49-F238E27FC236}">
                <a16:creationId xmlns:a16="http://schemas.microsoft.com/office/drawing/2014/main" id="{77E104A6-7770-4CC5-A53C-F14B833B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5544" y="4495572"/>
            <a:ext cx="914400" cy="914400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482A7C7D-A542-4ED2-A201-62A6A7BB0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2340" y="3339444"/>
            <a:ext cx="961943" cy="9144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7DBC7A-294C-474F-B0D1-C5A543C70769}"/>
              </a:ext>
            </a:extLst>
          </p:cNvPr>
          <p:cNvCxnSpPr/>
          <p:nvPr/>
        </p:nvCxnSpPr>
        <p:spPr>
          <a:xfrm flipH="1">
            <a:off x="8220723" y="1211957"/>
            <a:ext cx="1518082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9994DD6B-D30D-4D59-96D4-BD92A46D1B14}"/>
              </a:ext>
            </a:extLst>
          </p:cNvPr>
          <p:cNvSpPr txBox="1">
            <a:spLocks/>
          </p:cNvSpPr>
          <p:nvPr/>
        </p:nvSpPr>
        <p:spPr>
          <a:xfrm>
            <a:off x="8527996" y="1211957"/>
            <a:ext cx="1108045" cy="5270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UDP MD</a:t>
            </a:r>
            <a:endParaRPr lang="en-GB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73EC2763-D26A-4BBF-BABD-56B2051D1F52}"/>
              </a:ext>
            </a:extLst>
          </p:cNvPr>
          <p:cNvSpPr txBox="1">
            <a:spLocks/>
          </p:cNvSpPr>
          <p:nvPr/>
        </p:nvSpPr>
        <p:spPr>
          <a:xfrm>
            <a:off x="10266019" y="831226"/>
            <a:ext cx="1198828" cy="79972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TCP Ack </a:t>
            </a:r>
          </a:p>
          <a:p>
            <a:r>
              <a:rPr lang="en-US" b="1" dirty="0"/>
              <a:t>+ &lt;3beats</a:t>
            </a:r>
            <a:endParaRPr lang="en-GB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4873D0-3483-4AAF-98CB-35634A4E532A}"/>
              </a:ext>
            </a:extLst>
          </p:cNvPr>
          <p:cNvCxnSpPr/>
          <p:nvPr/>
        </p:nvCxnSpPr>
        <p:spPr>
          <a:xfrm flipH="1">
            <a:off x="10106565" y="1221844"/>
            <a:ext cx="151808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11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4B2F58D-E6FC-46B2-991C-D61869896FED}"/>
              </a:ext>
            </a:extLst>
          </p:cNvPr>
          <p:cNvSpPr/>
          <p:nvPr/>
        </p:nvSpPr>
        <p:spPr>
          <a:xfrm>
            <a:off x="746444" y="2239152"/>
            <a:ext cx="1565337" cy="3514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Xetra</a:t>
            </a:r>
            <a:r>
              <a:rPr lang="en-US" b="1" dirty="0"/>
              <a:t> QA</a:t>
            </a:r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r>
              <a:rPr lang="en-US" i="1" dirty="0"/>
              <a:t> </a:t>
            </a:r>
          </a:p>
          <a:p>
            <a:pPr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F61E23-ED42-4C5A-8CA9-4F85B4701302}"/>
              </a:ext>
            </a:extLst>
          </p:cNvPr>
          <p:cNvSpPr/>
          <p:nvPr/>
        </p:nvSpPr>
        <p:spPr>
          <a:xfrm>
            <a:off x="10301721" y="2239152"/>
            <a:ext cx="1433005" cy="3230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Quoterx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89DD3-BD6F-4572-8A85-7B3C4555F198}"/>
              </a:ext>
            </a:extLst>
          </p:cNvPr>
          <p:cNvSpPr/>
          <p:nvPr/>
        </p:nvSpPr>
        <p:spPr>
          <a:xfrm>
            <a:off x="2948548" y="2414725"/>
            <a:ext cx="6481999" cy="2991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board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FE1E1D-D111-4793-8709-AC547EBB49BB}"/>
              </a:ext>
            </a:extLst>
          </p:cNvPr>
          <p:cNvSpPr/>
          <p:nvPr/>
        </p:nvSpPr>
        <p:spPr>
          <a:xfrm>
            <a:off x="3240350" y="3098306"/>
            <a:ext cx="3133818" cy="6636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 port RAM</a:t>
            </a:r>
            <a:endParaRPr lang="en-GB" dirty="0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E75F739-12D1-4BC0-ACEE-583F5708D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52" y="3361724"/>
            <a:ext cx="914400" cy="914400"/>
          </a:xfrm>
          <a:prstGeom prst="rect">
            <a:avLst/>
          </a:prstGeom>
        </p:spPr>
      </p:pic>
      <p:pic>
        <p:nvPicPr>
          <p:cNvPr id="13" name="Graphic 12" descr="Upward trend with solid fill">
            <a:extLst>
              <a:ext uri="{FF2B5EF4-FFF2-40B4-BE49-F238E27FC236}">
                <a16:creationId xmlns:a16="http://schemas.microsoft.com/office/drawing/2014/main" id="{48026E42-50A1-4651-831A-D6A08351A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048" y="3482302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902C34-A8CE-4948-9D63-52610D5CEA6C}"/>
              </a:ext>
            </a:extLst>
          </p:cNvPr>
          <p:cNvSpPr txBox="1"/>
          <p:nvPr/>
        </p:nvSpPr>
        <p:spPr>
          <a:xfrm flipH="1">
            <a:off x="1097280" y="4601541"/>
            <a:ext cx="1898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</a:t>
            </a:r>
          </a:p>
          <a:p>
            <a:r>
              <a:rPr lang="en-US" i="1" dirty="0" err="1"/>
              <a:t>Quoterx</a:t>
            </a:r>
            <a:endParaRPr lang="en-US" i="1" dirty="0"/>
          </a:p>
          <a:p>
            <a:r>
              <a:rPr lang="en-US" i="1" dirty="0"/>
              <a:t>Ask/bid</a:t>
            </a:r>
            <a:endParaRPr lang="en-GB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14E45-8127-4480-B656-E188565BB541}"/>
              </a:ext>
            </a:extLst>
          </p:cNvPr>
          <p:cNvSpPr/>
          <p:nvPr/>
        </p:nvSpPr>
        <p:spPr>
          <a:xfrm>
            <a:off x="7326519" y="2982897"/>
            <a:ext cx="1898492" cy="16805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Basic logic:</a:t>
            </a:r>
          </a:p>
          <a:p>
            <a:pPr marL="342900" indent="-342900">
              <a:buAutoNum type="arabicPeriod"/>
            </a:pPr>
            <a:r>
              <a:rPr lang="en-US" dirty="0"/>
              <a:t>Heartbeat</a:t>
            </a:r>
          </a:p>
          <a:p>
            <a:pPr marL="342900" indent="-342900">
              <a:buAutoNum type="arabicPeriod"/>
            </a:pPr>
            <a:r>
              <a:rPr lang="en-US" dirty="0"/>
              <a:t>Risk check</a:t>
            </a:r>
          </a:p>
          <a:p>
            <a:pPr marL="342900" indent="-342900">
              <a:buAutoNum type="arabicPeriod"/>
            </a:pPr>
            <a:r>
              <a:rPr lang="en-US" dirty="0"/>
              <a:t>Cancels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151000-069F-4C76-8256-1CFBBB583C8B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flipH="1">
            <a:off x="9225011" y="3818924"/>
            <a:ext cx="1323141" cy="424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2615BBF-48D3-4DC6-82DD-89952473F4BF}"/>
              </a:ext>
            </a:extLst>
          </p:cNvPr>
          <p:cNvSpPr txBox="1"/>
          <p:nvPr/>
        </p:nvSpPr>
        <p:spPr>
          <a:xfrm flipH="1">
            <a:off x="10439694" y="4333311"/>
            <a:ext cx="1898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orders</a:t>
            </a:r>
          </a:p>
          <a:p>
            <a:r>
              <a:rPr lang="en-US" i="1" dirty="0"/>
              <a:t>VMW</a:t>
            </a:r>
            <a:endParaRPr lang="en-GB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DE1FF0-C072-47D4-B620-EA0C68E77A29}"/>
              </a:ext>
            </a:extLst>
          </p:cNvPr>
          <p:cNvSpPr/>
          <p:nvPr/>
        </p:nvSpPr>
        <p:spPr>
          <a:xfrm>
            <a:off x="3230959" y="4460788"/>
            <a:ext cx="3133818" cy="66360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(L1)</a:t>
            </a:r>
            <a:endParaRPr lang="en-GB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A890B4D-16B9-4820-AFDC-8719F448C285}"/>
              </a:ext>
            </a:extLst>
          </p:cNvPr>
          <p:cNvCxnSpPr>
            <a:stCxn id="13" idx="3"/>
            <a:endCxn id="7" idx="1"/>
          </p:cNvCxnSpPr>
          <p:nvPr/>
        </p:nvCxnSpPr>
        <p:spPr>
          <a:xfrm flipV="1">
            <a:off x="1965448" y="3430109"/>
            <a:ext cx="1274902" cy="509393"/>
          </a:xfrm>
          <a:prstGeom prst="bent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D9DC1E0-DFD2-4180-BF84-2C6BB9DF2738}"/>
              </a:ext>
            </a:extLst>
          </p:cNvPr>
          <p:cNvCxnSpPr>
            <a:cxnSpLocks/>
            <a:stCxn id="16" idx="1"/>
            <a:endCxn id="35" idx="3"/>
          </p:cNvCxnSpPr>
          <p:nvPr/>
        </p:nvCxnSpPr>
        <p:spPr>
          <a:xfrm rot="10800000" flipV="1">
            <a:off x="6364777" y="3823165"/>
            <a:ext cx="961742" cy="969425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0ACD5C-31EE-4BFA-8F68-C9DF0ACF62FC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4797868" y="3761912"/>
            <a:ext cx="9391" cy="698876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EEC3C9F-6B92-4F07-BEFD-69176FFA7EED}"/>
              </a:ext>
            </a:extLst>
          </p:cNvPr>
          <p:cNvSpPr txBox="1"/>
          <p:nvPr/>
        </p:nvSpPr>
        <p:spPr>
          <a:xfrm flipH="1">
            <a:off x="9403262" y="3477603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Validates</a:t>
            </a:r>
            <a:endParaRPr lang="en-GB" i="1" dirty="0">
              <a:highlight>
                <a:srgbClr val="C0C0C0"/>
              </a:highligh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131FB5-3490-45D2-8340-8C7FE1C7E1FC}"/>
              </a:ext>
            </a:extLst>
          </p:cNvPr>
          <p:cNvSpPr txBox="1"/>
          <p:nvPr/>
        </p:nvSpPr>
        <p:spPr>
          <a:xfrm flipH="1">
            <a:off x="6447816" y="4853844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Rd/</a:t>
            </a:r>
            <a:r>
              <a:rPr lang="en-US" dirty="0" err="1">
                <a:highlight>
                  <a:srgbClr val="C0C0C0"/>
                </a:highlight>
              </a:rPr>
              <a:t>Wr</a:t>
            </a:r>
            <a:endParaRPr lang="en-GB" i="1" dirty="0">
              <a:highlight>
                <a:srgbClr val="C0C0C0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CC874D-E267-4705-BEDC-FA527F6E14FC}"/>
              </a:ext>
            </a:extLst>
          </p:cNvPr>
          <p:cNvSpPr txBox="1"/>
          <p:nvPr/>
        </p:nvSpPr>
        <p:spPr>
          <a:xfrm flipH="1">
            <a:off x="4819755" y="3918675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Rd/</a:t>
            </a:r>
            <a:r>
              <a:rPr lang="en-US" dirty="0" err="1">
                <a:highlight>
                  <a:srgbClr val="C0C0C0"/>
                </a:highlight>
              </a:rPr>
              <a:t>Wr</a:t>
            </a:r>
            <a:endParaRPr lang="en-GB" i="1" dirty="0">
              <a:highlight>
                <a:srgbClr val="C0C0C0"/>
              </a:highligh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E75CF1-1F36-4492-8D76-AD8176F5DFD3}"/>
              </a:ext>
            </a:extLst>
          </p:cNvPr>
          <p:cNvSpPr txBox="1"/>
          <p:nvPr/>
        </p:nvSpPr>
        <p:spPr>
          <a:xfrm flipH="1">
            <a:off x="2396972" y="2972909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Rd</a:t>
            </a:r>
            <a:endParaRPr lang="en-GB" i="1" dirty="0">
              <a:highlight>
                <a:srgbClr val="C0C0C0"/>
              </a:highlight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6C3D4BA-6EA2-4F25-8BA5-F2B20A455FD1}"/>
              </a:ext>
            </a:extLst>
          </p:cNvPr>
          <p:cNvCxnSpPr>
            <a:cxnSpLocks/>
            <a:stCxn id="16" idx="2"/>
            <a:endCxn id="14" idx="2"/>
          </p:cNvCxnSpPr>
          <p:nvPr/>
        </p:nvCxnSpPr>
        <p:spPr>
          <a:xfrm rot="5400000">
            <a:off x="4730428" y="1979533"/>
            <a:ext cx="861437" cy="6229239"/>
          </a:xfrm>
          <a:prstGeom prst="bentConnector3">
            <a:avLst>
              <a:gd name="adj1" fmla="val 126537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A5F5AD0-2AA6-4500-9A36-F1596E4AB6D3}"/>
              </a:ext>
            </a:extLst>
          </p:cNvPr>
          <p:cNvSpPr txBox="1"/>
          <p:nvPr/>
        </p:nvSpPr>
        <p:spPr>
          <a:xfrm flipH="1">
            <a:off x="2921263" y="5469957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C0C0C0"/>
                </a:highlight>
              </a:rPr>
              <a:t>Wr</a:t>
            </a:r>
            <a:endParaRPr lang="en-GB" dirty="0">
              <a:highlight>
                <a:srgbClr val="C0C0C0"/>
              </a:highlight>
            </a:endParaRP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0B36C12C-747D-41EB-A878-81138CA3C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0" name="Title 3">
            <a:extLst>
              <a:ext uri="{FF2B5EF4-FFF2-40B4-BE49-F238E27FC236}">
                <a16:creationId xmlns:a16="http://schemas.microsoft.com/office/drawing/2014/main" id="{8070F300-3249-4C22-BE51-AC0373D71FA5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Electronics trading </a:t>
            </a:r>
            <a:endParaRPr lang="en-GB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61F0019-99BB-45E9-AF73-AA9DBA3487DA}"/>
              </a:ext>
            </a:extLst>
          </p:cNvPr>
          <p:cNvCxnSpPr>
            <a:cxnSpLocks/>
          </p:cNvCxnSpPr>
          <p:nvPr/>
        </p:nvCxnSpPr>
        <p:spPr>
          <a:xfrm flipH="1">
            <a:off x="8460419" y="1211957"/>
            <a:ext cx="125457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8D6F9324-CCE0-44F6-8ED6-044995DAA01C}"/>
              </a:ext>
            </a:extLst>
          </p:cNvPr>
          <p:cNvSpPr txBox="1">
            <a:spLocks/>
          </p:cNvSpPr>
          <p:nvPr/>
        </p:nvSpPr>
        <p:spPr>
          <a:xfrm>
            <a:off x="8524225" y="828563"/>
            <a:ext cx="1108045" cy="5270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UDP MD</a:t>
            </a:r>
            <a:endParaRPr lang="en-GB" dirty="0"/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8632D8C8-2278-4B47-B9AA-EEED80E3FD94}"/>
              </a:ext>
            </a:extLst>
          </p:cNvPr>
          <p:cNvSpPr txBox="1">
            <a:spLocks/>
          </p:cNvSpPr>
          <p:nvPr/>
        </p:nvSpPr>
        <p:spPr>
          <a:xfrm>
            <a:off x="10266019" y="831226"/>
            <a:ext cx="1198828" cy="79972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TCP Ack </a:t>
            </a:r>
          </a:p>
          <a:p>
            <a:r>
              <a:rPr lang="en-US" b="1" dirty="0"/>
              <a:t>+ &lt;3beats</a:t>
            </a:r>
            <a:endParaRPr lang="en-GB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34681B5-7A56-49AA-8E3F-784CE61AA53A}"/>
              </a:ext>
            </a:extLst>
          </p:cNvPr>
          <p:cNvCxnSpPr/>
          <p:nvPr/>
        </p:nvCxnSpPr>
        <p:spPr>
          <a:xfrm flipH="1">
            <a:off x="10106565" y="1221844"/>
            <a:ext cx="151808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403140FD-BE5C-41B1-912C-9C1F3E0AFF75}"/>
              </a:ext>
            </a:extLst>
          </p:cNvPr>
          <p:cNvSpPr txBox="1">
            <a:spLocks/>
          </p:cNvSpPr>
          <p:nvPr/>
        </p:nvSpPr>
        <p:spPr>
          <a:xfrm>
            <a:off x="6738525" y="852703"/>
            <a:ext cx="1586870" cy="35925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Data </a:t>
            </a:r>
            <a:r>
              <a:rPr lang="en-US" b="1" dirty="0" err="1"/>
              <a:t>rd</a:t>
            </a:r>
            <a:r>
              <a:rPr lang="en-US" b="1" dirty="0"/>
              <a:t>/write</a:t>
            </a:r>
            <a:endParaRPr lang="en-GB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9160E5C-ABD5-46F8-9F17-3F5B43CB8F13}"/>
              </a:ext>
            </a:extLst>
          </p:cNvPr>
          <p:cNvCxnSpPr/>
          <p:nvPr/>
        </p:nvCxnSpPr>
        <p:spPr>
          <a:xfrm flipH="1">
            <a:off x="6781326" y="1225665"/>
            <a:ext cx="151808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149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4B2F58D-E6FC-46B2-991C-D61869896FED}"/>
              </a:ext>
            </a:extLst>
          </p:cNvPr>
          <p:cNvSpPr/>
          <p:nvPr/>
        </p:nvSpPr>
        <p:spPr>
          <a:xfrm>
            <a:off x="746444" y="2239152"/>
            <a:ext cx="1565337" cy="35147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Xetra</a:t>
            </a:r>
            <a:r>
              <a:rPr lang="en-US" b="1" dirty="0"/>
              <a:t> QA</a:t>
            </a:r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r>
              <a:rPr lang="en-US" i="1" dirty="0"/>
              <a:t> </a:t>
            </a:r>
          </a:p>
          <a:p>
            <a:pPr algn="ctr"/>
            <a:r>
              <a:rPr lang="en-US" dirty="0"/>
              <a:t> </a:t>
            </a:r>
            <a:endParaRPr lang="en-GB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F61E23-ED42-4C5A-8CA9-4F85B4701302}"/>
              </a:ext>
            </a:extLst>
          </p:cNvPr>
          <p:cNvSpPr/>
          <p:nvPr/>
        </p:nvSpPr>
        <p:spPr>
          <a:xfrm>
            <a:off x="10301721" y="2239152"/>
            <a:ext cx="1433005" cy="32308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Quoterx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919A5C-5363-4CEA-9426-687B2F52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trading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89DD3-BD6F-4572-8A85-7B3C4555F198}"/>
              </a:ext>
            </a:extLst>
          </p:cNvPr>
          <p:cNvSpPr/>
          <p:nvPr/>
        </p:nvSpPr>
        <p:spPr>
          <a:xfrm>
            <a:off x="2948548" y="2414725"/>
            <a:ext cx="6481999" cy="385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board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FE1E1D-D111-4793-8709-AC547EBB49BB}"/>
              </a:ext>
            </a:extLst>
          </p:cNvPr>
          <p:cNvSpPr/>
          <p:nvPr/>
        </p:nvSpPr>
        <p:spPr>
          <a:xfrm>
            <a:off x="3240350" y="3098306"/>
            <a:ext cx="3133818" cy="13624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 port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Requires arbitrator – 2 writes simultaneous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Over N clock cycles</a:t>
            </a:r>
            <a:endParaRPr lang="en-GB" dirty="0"/>
          </a:p>
          <a:p>
            <a:pPr algn="ctr"/>
            <a:endParaRPr lang="en-GB" dirty="0"/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E75F739-12D1-4BC0-ACEE-583F5708D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52" y="3361724"/>
            <a:ext cx="914400" cy="914400"/>
          </a:xfrm>
          <a:prstGeom prst="rect">
            <a:avLst/>
          </a:prstGeom>
        </p:spPr>
      </p:pic>
      <p:pic>
        <p:nvPicPr>
          <p:cNvPr id="13" name="Graphic 12" descr="Upward trend with solid fill">
            <a:extLst>
              <a:ext uri="{FF2B5EF4-FFF2-40B4-BE49-F238E27FC236}">
                <a16:creationId xmlns:a16="http://schemas.microsoft.com/office/drawing/2014/main" id="{48026E42-50A1-4651-831A-D6A08351A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048" y="3482302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902C34-A8CE-4948-9D63-52610D5CEA6C}"/>
              </a:ext>
            </a:extLst>
          </p:cNvPr>
          <p:cNvSpPr txBox="1"/>
          <p:nvPr/>
        </p:nvSpPr>
        <p:spPr>
          <a:xfrm flipH="1">
            <a:off x="1097280" y="4601541"/>
            <a:ext cx="1898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</a:t>
            </a:r>
          </a:p>
          <a:p>
            <a:r>
              <a:rPr lang="en-US" i="1" dirty="0" err="1"/>
              <a:t>Quoterx</a:t>
            </a:r>
            <a:endParaRPr lang="en-US" i="1" dirty="0"/>
          </a:p>
          <a:p>
            <a:r>
              <a:rPr lang="en-US" i="1" dirty="0"/>
              <a:t>Ask/bid</a:t>
            </a:r>
            <a:endParaRPr lang="en-GB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414E45-8127-4480-B656-E188565BB541}"/>
              </a:ext>
            </a:extLst>
          </p:cNvPr>
          <p:cNvSpPr/>
          <p:nvPr/>
        </p:nvSpPr>
        <p:spPr>
          <a:xfrm>
            <a:off x="7326519" y="2982897"/>
            <a:ext cx="1898492" cy="16805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Basic logic:</a:t>
            </a:r>
          </a:p>
          <a:p>
            <a:pPr marL="342900" indent="-342900">
              <a:buAutoNum type="arabicPeriod"/>
            </a:pPr>
            <a:r>
              <a:rPr lang="en-US" dirty="0"/>
              <a:t>Heartbeat</a:t>
            </a:r>
          </a:p>
          <a:p>
            <a:pPr marL="342900" indent="-342900">
              <a:buAutoNum type="arabicPeriod"/>
            </a:pPr>
            <a:r>
              <a:rPr lang="en-US" dirty="0"/>
              <a:t>Risk check</a:t>
            </a:r>
          </a:p>
          <a:p>
            <a:pPr marL="342900" indent="-342900">
              <a:buAutoNum type="arabicPeriod"/>
            </a:pPr>
            <a:r>
              <a:rPr lang="en-US" dirty="0"/>
              <a:t>Cancels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151000-069F-4C76-8256-1CFBBB583C8B}"/>
              </a:ext>
            </a:extLst>
          </p:cNvPr>
          <p:cNvCxnSpPr>
            <a:cxnSpLocks/>
            <a:stCxn id="11" idx="1"/>
            <a:endCxn id="16" idx="3"/>
          </p:cNvCxnSpPr>
          <p:nvPr/>
        </p:nvCxnSpPr>
        <p:spPr>
          <a:xfrm flipH="1">
            <a:off x="9225011" y="3818924"/>
            <a:ext cx="1323141" cy="424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2615BBF-48D3-4DC6-82DD-89952473F4BF}"/>
              </a:ext>
            </a:extLst>
          </p:cNvPr>
          <p:cNvSpPr txBox="1"/>
          <p:nvPr/>
        </p:nvSpPr>
        <p:spPr>
          <a:xfrm flipH="1">
            <a:off x="10439694" y="4333311"/>
            <a:ext cx="1898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orders</a:t>
            </a:r>
          </a:p>
          <a:p>
            <a:r>
              <a:rPr lang="en-US" i="1" dirty="0"/>
              <a:t>VMW</a:t>
            </a:r>
            <a:endParaRPr lang="en-GB" i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DE1FF0-C072-47D4-B620-EA0C68E77A29}"/>
              </a:ext>
            </a:extLst>
          </p:cNvPr>
          <p:cNvSpPr/>
          <p:nvPr/>
        </p:nvSpPr>
        <p:spPr>
          <a:xfrm>
            <a:off x="3240350" y="4891596"/>
            <a:ext cx="3133818" cy="127838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 </a:t>
            </a:r>
            <a:r>
              <a:rPr lang="en-US" dirty="0" err="1"/>
              <a:t>Cache</a:t>
            </a:r>
            <a:r>
              <a:rPr lang="en-US" dirty="0"/>
              <a:t> (L1) </a:t>
            </a:r>
          </a:p>
          <a:p>
            <a:r>
              <a:rPr lang="en-US" dirty="0"/>
              <a:t>1. 2x Rd and Writes</a:t>
            </a:r>
          </a:p>
          <a:p>
            <a:r>
              <a:rPr lang="en-US" dirty="0"/>
              <a:t>2. Up to date changes </a:t>
            </a:r>
          </a:p>
          <a:p>
            <a:r>
              <a:rPr lang="en-US" dirty="0"/>
              <a:t>3. MESI protocol</a:t>
            </a:r>
            <a:endParaRPr lang="en-GB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A890B4D-16B9-4820-AFDC-8719F448C28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1965448" y="3779547"/>
            <a:ext cx="1274902" cy="159955"/>
          </a:xfrm>
          <a:prstGeom prst="bentConnector3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D9DC1E0-DFD2-4180-BF84-2C6BB9DF2738}"/>
              </a:ext>
            </a:extLst>
          </p:cNvPr>
          <p:cNvCxnSpPr>
            <a:cxnSpLocks/>
            <a:stCxn id="16" idx="1"/>
            <a:endCxn id="35" idx="3"/>
          </p:cNvCxnSpPr>
          <p:nvPr/>
        </p:nvCxnSpPr>
        <p:spPr>
          <a:xfrm rot="10800000" flipV="1">
            <a:off x="6374169" y="3823165"/>
            <a:ext cx="952351" cy="1707623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10ACD5C-31EE-4BFA-8F68-C9DF0ACF62FC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4807259" y="4460788"/>
            <a:ext cx="0" cy="430808"/>
          </a:xfrm>
          <a:prstGeom prst="straightConnector1">
            <a:avLst/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EEC3C9F-6B92-4F07-BEFD-69176FFA7EED}"/>
              </a:ext>
            </a:extLst>
          </p:cNvPr>
          <p:cNvSpPr txBox="1"/>
          <p:nvPr/>
        </p:nvSpPr>
        <p:spPr>
          <a:xfrm flipH="1">
            <a:off x="9403262" y="3477603"/>
            <a:ext cx="189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Validates</a:t>
            </a:r>
            <a:endParaRPr lang="en-GB" i="1" dirty="0">
              <a:highlight>
                <a:srgbClr val="C0C0C0"/>
              </a:highlight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114AE3E-10D7-4CF6-BBE1-AB264AD6DD12}"/>
              </a:ext>
            </a:extLst>
          </p:cNvPr>
          <p:cNvCxnSpPr>
            <a:cxnSpLocks/>
          </p:cNvCxnSpPr>
          <p:nvPr/>
        </p:nvCxnSpPr>
        <p:spPr>
          <a:xfrm flipH="1">
            <a:off x="8460419" y="1211957"/>
            <a:ext cx="125457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ECD635A-D5F1-4E07-B85F-C23C588061E0}"/>
              </a:ext>
            </a:extLst>
          </p:cNvPr>
          <p:cNvSpPr txBox="1">
            <a:spLocks/>
          </p:cNvSpPr>
          <p:nvPr/>
        </p:nvSpPr>
        <p:spPr>
          <a:xfrm>
            <a:off x="8524225" y="828563"/>
            <a:ext cx="1108045" cy="5270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UDP MD</a:t>
            </a:r>
            <a:endParaRPr lang="en-GB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77752C6A-E45E-4ADC-B70F-7D44E08737E3}"/>
              </a:ext>
            </a:extLst>
          </p:cNvPr>
          <p:cNvSpPr txBox="1">
            <a:spLocks/>
          </p:cNvSpPr>
          <p:nvPr/>
        </p:nvSpPr>
        <p:spPr>
          <a:xfrm>
            <a:off x="10266019" y="831226"/>
            <a:ext cx="1198828" cy="79972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TCP Ack </a:t>
            </a:r>
          </a:p>
          <a:p>
            <a:r>
              <a:rPr lang="en-US" b="1" dirty="0"/>
              <a:t>+ &lt;3beats</a:t>
            </a:r>
            <a:endParaRPr lang="en-GB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5156348-9FCC-43B5-A473-08C8B946ABEA}"/>
              </a:ext>
            </a:extLst>
          </p:cNvPr>
          <p:cNvCxnSpPr/>
          <p:nvPr/>
        </p:nvCxnSpPr>
        <p:spPr>
          <a:xfrm flipH="1">
            <a:off x="10106565" y="1221844"/>
            <a:ext cx="151808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6D20216-92DC-447C-B9DC-FC33A2DB087E}"/>
              </a:ext>
            </a:extLst>
          </p:cNvPr>
          <p:cNvSpPr txBox="1">
            <a:spLocks/>
          </p:cNvSpPr>
          <p:nvPr/>
        </p:nvSpPr>
        <p:spPr>
          <a:xfrm>
            <a:off x="6738525" y="852703"/>
            <a:ext cx="1586870" cy="35925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Data </a:t>
            </a:r>
            <a:r>
              <a:rPr lang="en-US" b="1" dirty="0" err="1"/>
              <a:t>rd</a:t>
            </a:r>
            <a:r>
              <a:rPr lang="en-US" b="1" dirty="0"/>
              <a:t>/write</a:t>
            </a:r>
            <a:endParaRPr lang="en-GB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F8B59B9-C290-4951-B8CC-08AADC6E7120}"/>
              </a:ext>
            </a:extLst>
          </p:cNvPr>
          <p:cNvCxnSpPr/>
          <p:nvPr/>
        </p:nvCxnSpPr>
        <p:spPr>
          <a:xfrm flipH="1">
            <a:off x="6781326" y="1225665"/>
            <a:ext cx="151808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380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DF41FD-1B2E-45F1-AB88-E26BDC37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caching?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34543-1898-4AC5-9897-B705802B6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Real time orders from Clients, usually repeated (same client several orders)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Access memory for orders = 6 clock cycles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Less delay </a:t>
            </a:r>
            <a:r>
              <a:rPr lang="en-GB" dirty="0">
                <a:sym typeface="Wingdings" panose="05000000000000000000" pitchFamily="2" charset="2"/>
              </a:rPr>
              <a:t> act early on the market  bigger benefices 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Consistency – keep in state modified for longer if client keep making same orders to ensure safety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Risk management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24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FF7DE4-4A41-4892-B609-CAE359DB8D57}"/>
              </a:ext>
            </a:extLst>
          </p:cNvPr>
          <p:cNvSpPr/>
          <p:nvPr/>
        </p:nvSpPr>
        <p:spPr>
          <a:xfrm>
            <a:off x="4948014" y="2461189"/>
            <a:ext cx="1888621" cy="1999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DOWNSTREAM PROCESSOR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13920-127D-4CFF-9E6F-6A824353B9F0}"/>
              </a:ext>
            </a:extLst>
          </p:cNvPr>
          <p:cNvSpPr txBox="1"/>
          <p:nvPr/>
        </p:nvSpPr>
        <p:spPr>
          <a:xfrm>
            <a:off x="2435551" y="2276523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EXCHANGE SIDE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63D73-0B58-4912-A1D6-54213CD0676C}"/>
              </a:ext>
            </a:extLst>
          </p:cNvPr>
          <p:cNvSpPr txBox="1"/>
          <p:nvPr/>
        </p:nvSpPr>
        <p:spPr>
          <a:xfrm>
            <a:off x="7380719" y="2276523"/>
            <a:ext cx="237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CPU / MEMORY SIDE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BF9262-C225-4F9E-9603-54EF0D3ACB0C}"/>
              </a:ext>
            </a:extLst>
          </p:cNvPr>
          <p:cNvCxnSpPr/>
          <p:nvPr/>
        </p:nvCxnSpPr>
        <p:spPr>
          <a:xfrm>
            <a:off x="4403930" y="3516594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15C135-C2E0-4ECF-B748-1DBFB9F792A5}"/>
              </a:ext>
            </a:extLst>
          </p:cNvPr>
          <p:cNvCxnSpPr/>
          <p:nvPr/>
        </p:nvCxnSpPr>
        <p:spPr>
          <a:xfrm>
            <a:off x="6836635" y="3156247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9785A2-F3E8-43DE-9094-502521987433}"/>
              </a:ext>
            </a:extLst>
          </p:cNvPr>
          <p:cNvCxnSpPr/>
          <p:nvPr/>
        </p:nvCxnSpPr>
        <p:spPr>
          <a:xfrm>
            <a:off x="6836635" y="4002280"/>
            <a:ext cx="544084" cy="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FDCE3-74B4-4CF8-A8BF-DE130C3D8D47}"/>
              </a:ext>
            </a:extLst>
          </p:cNvPr>
          <p:cNvSpPr txBox="1"/>
          <p:nvPr/>
        </p:nvSpPr>
        <p:spPr>
          <a:xfrm>
            <a:off x="2449797" y="3264794"/>
            <a:ext cx="242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Cancel order </a:t>
            </a:r>
          </a:p>
          <a:p>
            <a:pPr algn="ctr"/>
            <a:r>
              <a:rPr lang="en-US" dirty="0">
                <a:highlight>
                  <a:srgbClr val="00FF00"/>
                </a:highlight>
              </a:rPr>
              <a:t> (ack, client, amount, £)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14570-3485-4F53-94EE-7AA6BAA3CAFD}"/>
              </a:ext>
            </a:extLst>
          </p:cNvPr>
          <p:cNvSpPr txBox="1"/>
          <p:nvPr/>
        </p:nvSpPr>
        <p:spPr>
          <a:xfrm>
            <a:off x="7026065" y="2870263"/>
            <a:ext cx="242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Cancel order </a:t>
            </a:r>
          </a:p>
          <a:p>
            <a:pPr algn="ctr"/>
            <a:r>
              <a:rPr lang="en-US" dirty="0">
                <a:highlight>
                  <a:srgbClr val="00FF00"/>
                </a:highlight>
              </a:rPr>
              <a:t> (client, amount, £)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AD139-C2B8-4A4B-A0A9-CA7042F0C7D2}"/>
              </a:ext>
            </a:extLst>
          </p:cNvPr>
          <p:cNvSpPr txBox="1"/>
          <p:nvPr/>
        </p:nvSpPr>
        <p:spPr>
          <a:xfrm>
            <a:off x="7215499" y="3679114"/>
            <a:ext cx="301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Memory reduced risk update (client, cumulated amount)</a:t>
            </a:r>
            <a:endParaRPr lang="en-GB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9936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FF7DE4-4A41-4892-B609-CAE359DB8D57}"/>
              </a:ext>
            </a:extLst>
          </p:cNvPr>
          <p:cNvSpPr/>
          <p:nvPr/>
        </p:nvSpPr>
        <p:spPr>
          <a:xfrm>
            <a:off x="4948014" y="2461189"/>
            <a:ext cx="1888621" cy="1999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MODULE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13920-127D-4CFF-9E6F-6A824353B9F0}"/>
              </a:ext>
            </a:extLst>
          </p:cNvPr>
          <p:cNvSpPr txBox="1"/>
          <p:nvPr/>
        </p:nvSpPr>
        <p:spPr>
          <a:xfrm>
            <a:off x="2300241" y="1986147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EXCHANGE SIDE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63D73-0B58-4912-A1D6-54213CD0676C}"/>
              </a:ext>
            </a:extLst>
          </p:cNvPr>
          <p:cNvSpPr txBox="1"/>
          <p:nvPr/>
        </p:nvSpPr>
        <p:spPr>
          <a:xfrm>
            <a:off x="7353659" y="2040734"/>
            <a:ext cx="237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CPU / MEMORY SIDE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BF9262-C225-4F9E-9603-54EF0D3ACB0C}"/>
              </a:ext>
            </a:extLst>
          </p:cNvPr>
          <p:cNvCxnSpPr/>
          <p:nvPr/>
        </p:nvCxnSpPr>
        <p:spPr>
          <a:xfrm>
            <a:off x="4386839" y="3429000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15C135-C2E0-4ECF-B748-1DBFB9F792A5}"/>
              </a:ext>
            </a:extLst>
          </p:cNvPr>
          <p:cNvCxnSpPr/>
          <p:nvPr/>
        </p:nvCxnSpPr>
        <p:spPr>
          <a:xfrm>
            <a:off x="6836635" y="3156247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9785A2-F3E8-43DE-9094-502521987433}"/>
              </a:ext>
            </a:extLst>
          </p:cNvPr>
          <p:cNvCxnSpPr/>
          <p:nvPr/>
        </p:nvCxnSpPr>
        <p:spPr>
          <a:xfrm>
            <a:off x="6836635" y="4002280"/>
            <a:ext cx="544084" cy="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FDCE3-74B4-4CF8-A8BF-DE130C3D8D47}"/>
              </a:ext>
            </a:extLst>
          </p:cNvPr>
          <p:cNvSpPr txBox="1"/>
          <p:nvPr/>
        </p:nvSpPr>
        <p:spPr>
          <a:xfrm>
            <a:off x="1956988" y="2591197"/>
            <a:ext cx="242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New Cancel </a:t>
            </a:r>
            <a:r>
              <a:rPr lang="en-US" i="1" dirty="0"/>
              <a:t>(bool)</a:t>
            </a:r>
            <a:endParaRPr lang="en-GB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14570-3485-4F53-94EE-7AA6BAA3CAFD}"/>
              </a:ext>
            </a:extLst>
          </p:cNvPr>
          <p:cNvSpPr txBox="1"/>
          <p:nvPr/>
        </p:nvSpPr>
        <p:spPr>
          <a:xfrm>
            <a:off x="7326600" y="2886766"/>
            <a:ext cx="242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Order sent/Cancelled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AD139-C2B8-4A4B-A0A9-CA7042F0C7D2}"/>
              </a:ext>
            </a:extLst>
          </p:cNvPr>
          <p:cNvSpPr txBox="1"/>
          <p:nvPr/>
        </p:nvSpPr>
        <p:spPr>
          <a:xfrm>
            <a:off x="7215499" y="3679114"/>
            <a:ext cx="301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 updated </a:t>
            </a:r>
          </a:p>
          <a:p>
            <a:pPr algn="ctr"/>
            <a:r>
              <a:rPr lang="en-US" dirty="0"/>
              <a:t>(client, cumulated amount)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FA0F42-C139-4E05-ABF6-2D795EE4AEBD}"/>
              </a:ext>
            </a:extLst>
          </p:cNvPr>
          <p:cNvSpPr txBox="1"/>
          <p:nvPr/>
        </p:nvSpPr>
        <p:spPr>
          <a:xfrm>
            <a:off x="1956988" y="2908260"/>
            <a:ext cx="242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New Order </a:t>
            </a:r>
            <a:r>
              <a:rPr lang="en-US" i="1" dirty="0"/>
              <a:t>(bool)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80C0A-DF1E-4D33-AD2F-CFF66F5A3EBB}"/>
              </a:ext>
            </a:extLst>
          </p:cNvPr>
          <p:cNvSpPr txBox="1"/>
          <p:nvPr/>
        </p:nvSpPr>
        <p:spPr>
          <a:xfrm>
            <a:off x="1956988" y="3248546"/>
            <a:ext cx="242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New Max </a:t>
            </a:r>
            <a:r>
              <a:rPr lang="en-US" i="1" dirty="0"/>
              <a:t>(bool)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FFF97-467D-48E7-B5D0-ECC7643B1861}"/>
              </a:ext>
            </a:extLst>
          </p:cNvPr>
          <p:cNvSpPr txBox="1"/>
          <p:nvPr/>
        </p:nvSpPr>
        <p:spPr>
          <a:xfrm>
            <a:off x="1395816" y="3601292"/>
            <a:ext cx="2991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Client id </a:t>
            </a:r>
            <a:r>
              <a:rPr lang="en-US" dirty="0" err="1"/>
              <a:t>new_order</a:t>
            </a:r>
            <a:r>
              <a:rPr lang="en-US" dirty="0"/>
              <a:t> </a:t>
            </a:r>
            <a:r>
              <a:rPr lang="en-US" i="1" dirty="0"/>
              <a:t>(4 bytes)</a:t>
            </a:r>
          </a:p>
          <a:p>
            <a:pPr algn="r"/>
            <a:r>
              <a:rPr lang="en-US" dirty="0"/>
              <a:t>Client id </a:t>
            </a:r>
            <a:r>
              <a:rPr lang="en-US" dirty="0" err="1"/>
              <a:t>Cxl_order</a:t>
            </a:r>
            <a:r>
              <a:rPr lang="en-US" dirty="0"/>
              <a:t> </a:t>
            </a:r>
            <a:r>
              <a:rPr lang="en-US" i="1" dirty="0"/>
              <a:t>(4 bytes)</a:t>
            </a:r>
            <a:endParaRPr lang="en-GB" dirty="0"/>
          </a:p>
          <a:p>
            <a:pPr algn="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86ED9F-726F-4F43-8CC0-362DBD33777C}"/>
              </a:ext>
            </a:extLst>
          </p:cNvPr>
          <p:cNvSpPr txBox="1"/>
          <p:nvPr/>
        </p:nvSpPr>
        <p:spPr>
          <a:xfrm>
            <a:off x="1469877" y="4163125"/>
            <a:ext cx="291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Amount </a:t>
            </a:r>
            <a:r>
              <a:rPr lang="en-US" dirty="0" err="1"/>
              <a:t>new_order</a:t>
            </a:r>
            <a:r>
              <a:rPr lang="en-US" dirty="0"/>
              <a:t> </a:t>
            </a:r>
            <a:r>
              <a:rPr lang="en-US" i="1" dirty="0"/>
              <a:t>(8 bytes)</a:t>
            </a:r>
          </a:p>
          <a:p>
            <a:pPr algn="r"/>
            <a:r>
              <a:rPr lang="en-US" dirty="0"/>
              <a:t>Amount </a:t>
            </a:r>
            <a:r>
              <a:rPr lang="en-US" dirty="0" err="1"/>
              <a:t>Cxl_order</a:t>
            </a:r>
            <a:r>
              <a:rPr lang="en-US" dirty="0"/>
              <a:t> </a:t>
            </a:r>
            <a:r>
              <a:rPr lang="en-US" i="1" dirty="0"/>
              <a:t>(8 bytes)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A8A455-2609-432E-9A74-1523CC385FA9}"/>
              </a:ext>
            </a:extLst>
          </p:cNvPr>
          <p:cNvCxnSpPr/>
          <p:nvPr/>
        </p:nvCxnSpPr>
        <p:spPr>
          <a:xfrm>
            <a:off x="4403930" y="3071432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CED73E-9C16-4942-8848-3875BFA3B27D}"/>
              </a:ext>
            </a:extLst>
          </p:cNvPr>
          <p:cNvCxnSpPr/>
          <p:nvPr/>
        </p:nvCxnSpPr>
        <p:spPr>
          <a:xfrm>
            <a:off x="4403930" y="2788777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538D8D-1068-4CA8-8F69-D06D315C44AD}"/>
              </a:ext>
            </a:extLst>
          </p:cNvPr>
          <p:cNvCxnSpPr/>
          <p:nvPr/>
        </p:nvCxnSpPr>
        <p:spPr>
          <a:xfrm>
            <a:off x="4386839" y="3922737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85FDA1-AA71-48E7-A85D-1A826B15D5A3}"/>
              </a:ext>
            </a:extLst>
          </p:cNvPr>
          <p:cNvCxnSpPr/>
          <p:nvPr/>
        </p:nvCxnSpPr>
        <p:spPr>
          <a:xfrm>
            <a:off x="4386839" y="4419446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1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D9E8-E540-4E0C-814F-F7B420DE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928A7-557F-47A2-8825-33433D4EB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07EA3-48C8-4EB7-A5BA-A0716242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19"/>
            <a:ext cx="12176053" cy="67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71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FF7DE4-4A41-4892-B609-CAE359DB8D57}"/>
              </a:ext>
            </a:extLst>
          </p:cNvPr>
          <p:cNvSpPr/>
          <p:nvPr/>
        </p:nvSpPr>
        <p:spPr>
          <a:xfrm>
            <a:off x="6349536" y="2429143"/>
            <a:ext cx="1574661" cy="1999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UPSTREAM PROCESSOR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13920-127D-4CFF-9E6F-6A824353B9F0}"/>
              </a:ext>
            </a:extLst>
          </p:cNvPr>
          <p:cNvSpPr txBox="1"/>
          <p:nvPr/>
        </p:nvSpPr>
        <p:spPr>
          <a:xfrm>
            <a:off x="3852313" y="2040103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CPU SIDE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63D73-0B58-4912-A1D6-54213CD0676C}"/>
              </a:ext>
            </a:extLst>
          </p:cNvPr>
          <p:cNvSpPr txBox="1"/>
          <p:nvPr/>
        </p:nvSpPr>
        <p:spPr>
          <a:xfrm>
            <a:off x="8102067" y="2047732"/>
            <a:ext cx="237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EXCHANGE SIDE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BF9262-C225-4F9E-9603-54EF0D3ACB0C}"/>
              </a:ext>
            </a:extLst>
          </p:cNvPr>
          <p:cNvCxnSpPr/>
          <p:nvPr/>
        </p:nvCxnSpPr>
        <p:spPr>
          <a:xfrm>
            <a:off x="5820692" y="2919827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15C135-C2E0-4ECF-B748-1DBFB9F792A5}"/>
              </a:ext>
            </a:extLst>
          </p:cNvPr>
          <p:cNvCxnSpPr/>
          <p:nvPr/>
        </p:nvCxnSpPr>
        <p:spPr>
          <a:xfrm>
            <a:off x="7924197" y="3124201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9785A2-F3E8-43DE-9094-502521987433}"/>
              </a:ext>
            </a:extLst>
          </p:cNvPr>
          <p:cNvCxnSpPr/>
          <p:nvPr/>
        </p:nvCxnSpPr>
        <p:spPr>
          <a:xfrm>
            <a:off x="7924197" y="3970233"/>
            <a:ext cx="544084" cy="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3FDCE3-74B4-4CF8-A8BF-DE130C3D8D47}"/>
              </a:ext>
            </a:extLst>
          </p:cNvPr>
          <p:cNvSpPr txBox="1"/>
          <p:nvPr/>
        </p:nvSpPr>
        <p:spPr>
          <a:xfrm>
            <a:off x="2844509" y="2658143"/>
            <a:ext cx="332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New order (client, amount, £)</a:t>
            </a:r>
            <a:endParaRPr lang="en-GB" dirty="0">
              <a:highlight>
                <a:srgbClr val="00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AD139-C2B8-4A4B-A0A9-CA7042F0C7D2}"/>
              </a:ext>
            </a:extLst>
          </p:cNvPr>
          <p:cNvSpPr txBox="1"/>
          <p:nvPr/>
        </p:nvSpPr>
        <p:spPr>
          <a:xfrm>
            <a:off x="8177343" y="3511747"/>
            <a:ext cx="237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Memory accumulated risk update</a:t>
            </a:r>
          </a:p>
          <a:p>
            <a:pPr algn="ctr"/>
            <a:r>
              <a:rPr lang="en-US" dirty="0">
                <a:highlight>
                  <a:srgbClr val="00FFFF"/>
                </a:highlight>
              </a:rPr>
              <a:t> (client, cumulated amount)</a:t>
            </a:r>
            <a:endParaRPr lang="en-GB" dirty="0">
              <a:highlight>
                <a:srgbClr val="00FFFF"/>
              </a:highligh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35722F-7EE0-4623-83FF-A996AAFFC463}"/>
              </a:ext>
            </a:extLst>
          </p:cNvPr>
          <p:cNvCxnSpPr/>
          <p:nvPr/>
        </p:nvCxnSpPr>
        <p:spPr>
          <a:xfrm>
            <a:off x="5826163" y="3442694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A56051-30CC-4C5C-A9FB-1DCE9B17A7D0}"/>
              </a:ext>
            </a:extLst>
          </p:cNvPr>
          <p:cNvSpPr txBox="1"/>
          <p:nvPr/>
        </p:nvSpPr>
        <p:spPr>
          <a:xfrm>
            <a:off x="3013083" y="3148827"/>
            <a:ext cx="305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Risk max (client, amount, £)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B7700-5749-498D-BA1A-F092BB863CA3}"/>
              </a:ext>
            </a:extLst>
          </p:cNvPr>
          <p:cNvSpPr txBox="1"/>
          <p:nvPr/>
        </p:nvSpPr>
        <p:spPr>
          <a:xfrm>
            <a:off x="8177836" y="2842809"/>
            <a:ext cx="223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New order</a:t>
            </a:r>
          </a:p>
          <a:p>
            <a:pPr algn="ctr"/>
            <a:r>
              <a:rPr lang="en-US" dirty="0">
                <a:highlight>
                  <a:srgbClr val="00FF00"/>
                </a:highlight>
              </a:rPr>
              <a:t> (client, amount, £)</a:t>
            </a:r>
            <a:endParaRPr lang="en-GB" dirty="0">
              <a:highlight>
                <a:srgbClr val="00FF00"/>
              </a:highligh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A43BBD-8089-42FF-87EB-F61DAD432DF9}"/>
              </a:ext>
            </a:extLst>
          </p:cNvPr>
          <p:cNvCxnSpPr/>
          <p:nvPr/>
        </p:nvCxnSpPr>
        <p:spPr>
          <a:xfrm>
            <a:off x="5820692" y="4054392"/>
            <a:ext cx="5440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AB53E4-A671-4251-BF6D-AA9FCE5E33CB}"/>
              </a:ext>
            </a:extLst>
          </p:cNvPr>
          <p:cNvSpPr txBox="1"/>
          <p:nvPr/>
        </p:nvSpPr>
        <p:spPr>
          <a:xfrm>
            <a:off x="4095867" y="3869732"/>
            <a:ext cx="1888621" cy="369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Risk check (0/1)</a:t>
            </a:r>
            <a:endParaRPr lang="en-GB" dirty="0">
              <a:highlight>
                <a:srgbClr val="FF0000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778802-0824-40F1-B1C1-D7495AA787AF}"/>
              </a:ext>
            </a:extLst>
          </p:cNvPr>
          <p:cNvSpPr/>
          <p:nvPr/>
        </p:nvSpPr>
        <p:spPr>
          <a:xfrm>
            <a:off x="2123338" y="3647068"/>
            <a:ext cx="1574661" cy="19997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 </a:t>
            </a:r>
          </a:p>
          <a:p>
            <a:pPr algn="ctr"/>
            <a:r>
              <a:rPr lang="en-US" dirty="0"/>
              <a:t>A&lt;B : 0</a:t>
            </a:r>
          </a:p>
          <a:p>
            <a:pPr algn="ctr"/>
            <a:r>
              <a:rPr lang="en-US" dirty="0"/>
              <a:t>A&gt;B : 1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0EF1EC-ECA3-4793-B26A-EC8DFDF28C37}"/>
              </a:ext>
            </a:extLst>
          </p:cNvPr>
          <p:cNvCxnSpPr>
            <a:cxnSpLocks/>
          </p:cNvCxnSpPr>
          <p:nvPr/>
        </p:nvCxnSpPr>
        <p:spPr>
          <a:xfrm>
            <a:off x="3700207" y="4054391"/>
            <a:ext cx="539309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38F1F6-54B3-49D7-9357-69E3945ABD32}"/>
              </a:ext>
            </a:extLst>
          </p:cNvPr>
          <p:cNvCxnSpPr>
            <a:cxnSpLocks/>
          </p:cNvCxnSpPr>
          <p:nvPr/>
        </p:nvCxnSpPr>
        <p:spPr>
          <a:xfrm>
            <a:off x="1600044" y="4239048"/>
            <a:ext cx="539309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670B0-B2F2-46D6-9D37-487B146ED27C}"/>
              </a:ext>
            </a:extLst>
          </p:cNvPr>
          <p:cNvCxnSpPr>
            <a:cxnSpLocks/>
          </p:cNvCxnSpPr>
          <p:nvPr/>
        </p:nvCxnSpPr>
        <p:spPr>
          <a:xfrm>
            <a:off x="1600043" y="5205412"/>
            <a:ext cx="539309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206E58A-54DA-4F36-8FE9-0588BF2E088B}"/>
              </a:ext>
            </a:extLst>
          </p:cNvPr>
          <p:cNvSpPr txBox="1"/>
          <p:nvPr/>
        </p:nvSpPr>
        <p:spPr>
          <a:xfrm>
            <a:off x="-26931" y="5020753"/>
            <a:ext cx="1888621" cy="369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 to trade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71ED1B-3893-40DC-BA65-F442D0802372}"/>
              </a:ext>
            </a:extLst>
          </p:cNvPr>
          <p:cNvSpPr txBox="1"/>
          <p:nvPr/>
        </p:nvSpPr>
        <p:spPr>
          <a:xfrm>
            <a:off x="-18739" y="3585118"/>
            <a:ext cx="1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Cumulated risk (orders)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0EAEE-4C73-4DF1-8785-565EAAD51BB8}"/>
              </a:ext>
            </a:extLst>
          </p:cNvPr>
          <p:cNvSpPr txBox="1"/>
          <p:nvPr/>
        </p:nvSpPr>
        <p:spPr>
          <a:xfrm>
            <a:off x="382504" y="2594447"/>
            <a:ext cx="2528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Cumulated reduced risk (cancels)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512FF7-3709-4077-899E-0E025371869C}"/>
              </a:ext>
            </a:extLst>
          </p:cNvPr>
          <p:cNvSpPr txBox="1"/>
          <p:nvPr/>
        </p:nvSpPr>
        <p:spPr>
          <a:xfrm>
            <a:off x="1416658" y="4028381"/>
            <a:ext cx="1888621" cy="369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B2835D-172E-4166-B0C8-C7BD3AAD5DCE}"/>
              </a:ext>
            </a:extLst>
          </p:cNvPr>
          <p:cNvSpPr txBox="1"/>
          <p:nvPr/>
        </p:nvSpPr>
        <p:spPr>
          <a:xfrm>
            <a:off x="2139352" y="5051628"/>
            <a:ext cx="6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33F44E-AB58-401A-91C9-1008C719CB71}"/>
              </a:ext>
            </a:extLst>
          </p:cNvPr>
          <p:cNvSpPr/>
          <p:nvPr/>
        </p:nvSpPr>
        <p:spPr>
          <a:xfrm>
            <a:off x="1449010" y="4064970"/>
            <a:ext cx="390262" cy="3692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-</a:t>
            </a:r>
            <a:endParaRPr lang="en-GB" sz="32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8DDF9B-08AD-4BD9-9A83-9A52F35A6B6F}"/>
              </a:ext>
            </a:extLst>
          </p:cNvPr>
          <p:cNvCxnSpPr>
            <a:cxnSpLocks/>
            <a:stCxn id="25" idx="2"/>
            <a:endCxn id="6" idx="0"/>
          </p:cNvCxnSpPr>
          <p:nvPr/>
        </p:nvCxnSpPr>
        <p:spPr>
          <a:xfrm flipH="1">
            <a:off x="1644141" y="3240778"/>
            <a:ext cx="2445" cy="82419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FE37B1-000C-4805-85CA-E8A2704F3B51}"/>
              </a:ext>
            </a:extLst>
          </p:cNvPr>
          <p:cNvCxnSpPr>
            <a:cxnSpLocks/>
          </p:cNvCxnSpPr>
          <p:nvPr/>
        </p:nvCxnSpPr>
        <p:spPr>
          <a:xfrm>
            <a:off x="904926" y="4270114"/>
            <a:ext cx="539309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9D3CBAD-A1A4-4AFC-9D6C-92F78855D192}"/>
              </a:ext>
            </a:extLst>
          </p:cNvPr>
          <p:cNvSpPr txBox="1"/>
          <p:nvPr/>
        </p:nvSpPr>
        <p:spPr>
          <a:xfrm>
            <a:off x="287153" y="2045645"/>
            <a:ext cx="237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(RISK CHECK)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22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B802-0981-4AC3-B450-2890365A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00E93-00D1-4CD5-8710-DACD3B72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4B102-20A0-4231-9460-B2019957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64"/>
            <a:ext cx="12192000" cy="67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7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B0EC-F75A-4EEE-81E7-59FA9F2D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C459-8BA1-4D7C-817E-B171FC3BD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E5A99-CEC6-4782-8498-2826BB3C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22" y="106900"/>
            <a:ext cx="12192000" cy="67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5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0813-CB2C-4400-BDA6-841BDEAE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4DEB-7151-4B14-BD62-B9A3D60DD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0B0C4-8976-4A75-ACEF-A8B4305A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40"/>
            <a:ext cx="12192000" cy="68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3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1FF845-82D0-4D6D-8761-4CFF577E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– current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613131-01F6-44C7-85AB-EB8806573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Different scenarios from which we can build state machine</a:t>
            </a:r>
          </a:p>
        </p:txBody>
      </p:sp>
    </p:spTree>
    <p:extLst>
      <p:ext uri="{BB962C8B-B14F-4D97-AF65-F5344CB8AC3E}">
        <p14:creationId xmlns:p14="http://schemas.microsoft.com/office/powerpoint/2010/main" val="94931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605D2-7BB3-4FD2-BCF5-9D027B0CB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Case I – initialization and New Order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995780-B114-4527-B7B8-00BB723F0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Default, most common cases </a:t>
            </a:r>
          </a:p>
        </p:txBody>
      </p:sp>
    </p:spTree>
    <p:extLst>
      <p:ext uri="{BB962C8B-B14F-4D97-AF65-F5344CB8AC3E}">
        <p14:creationId xmlns:p14="http://schemas.microsoft.com/office/powerpoint/2010/main" val="33914016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891</Words>
  <Application>Microsoft Office PowerPoint</Application>
  <PresentationFormat>Widescreen</PresentationFormat>
  <Paragraphs>211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current Model</vt:lpstr>
      <vt:lpstr>Case I – initialization and New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II – Cancel Order</vt:lpstr>
      <vt:lpstr>PowerPoint Presentation</vt:lpstr>
      <vt:lpstr>PowerPoint Presentation</vt:lpstr>
      <vt:lpstr>PowerPoint Presentation</vt:lpstr>
      <vt:lpstr>Case III – Simultaneous New Order and Cancel Ack</vt:lpstr>
      <vt:lpstr>PowerPoint Presentation</vt:lpstr>
      <vt:lpstr>5. New Order #5 and Cancel Ack #4</vt:lpstr>
      <vt:lpstr>Case IV – Simultaneous access to block same block RAM </vt:lpstr>
      <vt:lpstr>PowerPoint Presentation</vt:lpstr>
      <vt:lpstr>PowerPoint Presentation</vt:lpstr>
      <vt:lpstr>Ideas &amp; Question – current model</vt:lpstr>
      <vt:lpstr>Notes &amp; simplifications</vt:lpstr>
      <vt:lpstr>How - MESI</vt:lpstr>
      <vt:lpstr>Snooping protocol for caches</vt:lpstr>
      <vt:lpstr>Each cache – managed with MESI</vt:lpstr>
      <vt:lpstr>Implementation - POC</vt:lpstr>
      <vt:lpstr>Success points</vt:lpstr>
      <vt:lpstr>Why</vt:lpstr>
      <vt:lpstr>Electronic trading Data flow</vt:lpstr>
      <vt:lpstr>PowerPoint Presentation</vt:lpstr>
      <vt:lpstr>Electronics trading </vt:lpstr>
      <vt:lpstr>Why caching?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My.L My.L</dc:creator>
  <cp:lastModifiedBy>My.L My.L</cp:lastModifiedBy>
  <cp:revision>2</cp:revision>
  <dcterms:created xsi:type="dcterms:W3CDTF">2021-09-28T08:45:11Z</dcterms:created>
  <dcterms:modified xsi:type="dcterms:W3CDTF">2022-01-05T17:26:44Z</dcterms:modified>
</cp:coreProperties>
</file>